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3A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541"/>
  </p:normalViewPr>
  <p:slideViewPr>
    <p:cSldViewPr snapToGrid="0" snapToObjects="1">
      <p:cViewPr varScale="1">
        <p:scale>
          <a:sx n="50" d="100"/>
          <a:sy n="50" d="100"/>
        </p:scale>
        <p:origin x="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3199-331F-5140-87EA-F965C3475B4A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EBA8-3514-6543-A339-E018FAC5A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26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3199-331F-5140-87EA-F965C3475B4A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EBA8-3514-6543-A339-E018FAC5A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13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3199-331F-5140-87EA-F965C3475B4A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EBA8-3514-6543-A339-E018FAC5A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5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3199-331F-5140-87EA-F965C3475B4A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EBA8-3514-6543-A339-E018FAC5A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9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3199-331F-5140-87EA-F965C3475B4A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EBA8-3514-6543-A339-E018FAC5A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7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3199-331F-5140-87EA-F965C3475B4A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EBA8-3514-6543-A339-E018FAC5A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81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3199-331F-5140-87EA-F965C3475B4A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EBA8-3514-6543-A339-E018FAC5A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12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3199-331F-5140-87EA-F965C3475B4A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EBA8-3514-6543-A339-E018FAC5A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3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3199-331F-5140-87EA-F965C3475B4A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EBA8-3514-6543-A339-E018FAC5A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1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3199-331F-5140-87EA-F965C3475B4A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EBA8-3514-6543-A339-E018FAC5A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3199-331F-5140-87EA-F965C3475B4A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EBA8-3514-6543-A339-E018FAC5A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bg1"/>
            </a:gs>
            <a:gs pos="83000">
              <a:schemeClr val="bg1"/>
            </a:gs>
            <a:gs pos="100000">
              <a:srgbClr val="FC3ABF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13199-331F-5140-87EA-F965C3475B4A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FEBA8-3514-6543-A339-E018FAC5A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6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938" y="259626"/>
            <a:ext cx="7067550" cy="650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98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the Cycling Sisters?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Women aged in their 20’s through to 60’s</a:t>
            </a:r>
          </a:p>
          <a:p>
            <a:r>
              <a:rPr lang="en-US" dirty="0" smtClean="0"/>
              <a:t>All shapes and sizes </a:t>
            </a:r>
          </a:p>
          <a:p>
            <a:r>
              <a:rPr lang="en-US" dirty="0" smtClean="0"/>
              <a:t>From a variety of backgrounds with various levels of experience</a:t>
            </a:r>
          </a:p>
          <a:p>
            <a:r>
              <a:rPr lang="en-US" dirty="0" smtClean="0"/>
              <a:t>230+ members on FB </a:t>
            </a:r>
          </a:p>
          <a:p>
            <a:r>
              <a:rPr lang="en-US" dirty="0" smtClean="0"/>
              <a:t>No membership fees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163" y="4900611"/>
            <a:ext cx="1850990" cy="170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70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we come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2 years ago</a:t>
            </a:r>
          </a:p>
          <a:p>
            <a:r>
              <a:rPr lang="en-US" dirty="0" smtClean="0"/>
              <a:t>Cycling crossroads</a:t>
            </a:r>
          </a:p>
          <a:p>
            <a:r>
              <a:rPr lang="en-US" dirty="0" smtClean="0"/>
              <a:t>A gap in the market</a:t>
            </a:r>
          </a:p>
          <a:p>
            <a:r>
              <a:rPr lang="en-US" dirty="0" smtClean="0"/>
              <a:t>Social/meet new people</a:t>
            </a:r>
          </a:p>
          <a:p>
            <a:r>
              <a:rPr lang="en-US" dirty="0" smtClean="0"/>
              <a:t>To prove the doubters and let big cycling brands and advocacy groups know that women’s cycling matters</a:t>
            </a:r>
          </a:p>
          <a:p>
            <a:r>
              <a:rPr lang="en-US" dirty="0" smtClean="0"/>
              <a:t>Giving back to the sport that has given me so much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163" y="4900611"/>
            <a:ext cx="1850990" cy="170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47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 rides are advertised on Facebook, people can post if they are going for a ride or looking for people to ride with </a:t>
            </a:r>
            <a:endParaRPr lang="en-US" dirty="0" smtClean="0"/>
          </a:p>
          <a:p>
            <a:r>
              <a:rPr lang="en-US" dirty="0" smtClean="0"/>
              <a:t>Small group of voluntary leaders</a:t>
            </a:r>
            <a:endParaRPr lang="en-US" dirty="0"/>
          </a:p>
          <a:p>
            <a:r>
              <a:rPr lang="en-US" dirty="0" smtClean="0"/>
              <a:t>Weekly road ride </a:t>
            </a:r>
          </a:p>
          <a:p>
            <a:r>
              <a:rPr lang="en-US" dirty="0" smtClean="0"/>
              <a:t>Regular MTB rides</a:t>
            </a:r>
          </a:p>
          <a:p>
            <a:r>
              <a:rPr lang="en-US" dirty="0" smtClean="0"/>
              <a:t>All rides are free and ride at own risk, own insurance highly recommended</a:t>
            </a:r>
          </a:p>
          <a:p>
            <a:r>
              <a:rPr lang="en-US" dirty="0" smtClean="0"/>
              <a:t>2 key members are accredited cycle skill coaches</a:t>
            </a:r>
          </a:p>
          <a:p>
            <a:r>
              <a:rPr lang="en-US" dirty="0" smtClean="0"/>
              <a:t>Cycling kit </a:t>
            </a:r>
          </a:p>
          <a:p>
            <a:r>
              <a:rPr lang="en-US" dirty="0" smtClean="0"/>
              <a:t>Bike maintenance sessions with a local bike store</a:t>
            </a:r>
          </a:p>
          <a:p>
            <a:r>
              <a:rPr lang="en-US" dirty="0" smtClean="0"/>
              <a:t>Bike skills sessions with a local cycling coach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163" y="4900611"/>
            <a:ext cx="1850990" cy="170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05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NW Coast of Tasmania</a:t>
            </a:r>
          </a:p>
          <a:p>
            <a:r>
              <a:rPr lang="en-US" dirty="0" smtClean="0"/>
              <a:t>MTB rides </a:t>
            </a:r>
            <a:r>
              <a:rPr lang="mr-IN" dirty="0" smtClean="0"/>
              <a:t>–</a:t>
            </a:r>
            <a:r>
              <a:rPr lang="en-US" dirty="0" smtClean="0"/>
              <a:t> Kelsey Tier Green Belt, Stubbs Road Turners Beach, Penguin MTB Park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163" y="4900611"/>
            <a:ext cx="1850990" cy="170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9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encourage more women into cycling in an encouraging and friendly environment </a:t>
            </a:r>
          </a:p>
          <a:p>
            <a:r>
              <a:rPr lang="en-US" dirty="0" smtClean="0"/>
              <a:t>To help make female cyclists more visible </a:t>
            </a:r>
          </a:p>
          <a:p>
            <a:r>
              <a:rPr lang="en-US" dirty="0" smtClean="0"/>
              <a:t>To make women’s cycling on the NW Coast sustainable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163" y="4900611"/>
            <a:ext cx="1850990" cy="170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84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 by Cycling Sisters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Australian Masters Games 2017 </a:t>
            </a:r>
            <a:r>
              <a:rPr lang="mr-IN" dirty="0" smtClean="0"/>
              <a:t>–</a:t>
            </a:r>
            <a:r>
              <a:rPr lang="en-US" dirty="0" smtClean="0"/>
              <a:t> TT, road and MTB </a:t>
            </a:r>
          </a:p>
          <a:p>
            <a:r>
              <a:rPr lang="en-US" dirty="0" smtClean="0"/>
              <a:t>Collaboration with Coastal Seniors Cycling Club women’s TT series</a:t>
            </a:r>
          </a:p>
          <a:p>
            <a:r>
              <a:rPr lang="en-US" dirty="0" smtClean="0"/>
              <a:t>Participation in various charity rides in Tasmania, Around The Bay in Melbourne</a:t>
            </a:r>
          </a:p>
          <a:p>
            <a:r>
              <a:rPr lang="en-US" dirty="0"/>
              <a:t>First weekend trip away to Derby </a:t>
            </a:r>
            <a:r>
              <a:rPr lang="en-US" dirty="0" err="1" smtClean="0"/>
              <a:t>MTBing</a:t>
            </a:r>
            <a:r>
              <a:rPr lang="en-US" dirty="0" smtClean="0"/>
              <a:t> with a group of 12 women </a:t>
            </a:r>
            <a:r>
              <a:rPr lang="mr-IN" dirty="0" smtClean="0"/>
              <a:t>–</a:t>
            </a:r>
            <a:r>
              <a:rPr lang="en-US" dirty="0" smtClean="0"/>
              <a:t> 3 had never MTB before</a:t>
            </a:r>
          </a:p>
          <a:p>
            <a:r>
              <a:rPr lang="en-US" dirty="0" smtClean="0"/>
              <a:t>Combined ride with women from Hobart in 2016</a:t>
            </a:r>
          </a:p>
          <a:p>
            <a:r>
              <a:rPr lang="en-US" dirty="0" smtClean="0"/>
              <a:t>Rapha women’s 100 last 2 years (world wide event)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163" y="4900611"/>
            <a:ext cx="1850990" cy="170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62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contact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NW </a:t>
            </a:r>
            <a:r>
              <a:rPr lang="en-US" dirty="0" err="1" smtClean="0"/>
              <a:t>Tassie</a:t>
            </a:r>
            <a:r>
              <a:rPr lang="en-US" dirty="0" smtClean="0"/>
              <a:t> Cycling Sisters </a:t>
            </a:r>
            <a:r>
              <a:rPr lang="en-US" dirty="0"/>
              <a:t>F</a:t>
            </a:r>
            <a:r>
              <a:rPr lang="en-US" dirty="0" smtClean="0"/>
              <a:t>acebook group</a:t>
            </a:r>
          </a:p>
          <a:p>
            <a:r>
              <a:rPr lang="en-US" dirty="0" smtClean="0"/>
              <a:t>Private Facebook group but any female who requests to join will be approved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163" y="4900611"/>
            <a:ext cx="1850990" cy="170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08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2829</TotalTime>
  <Words>312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Mangal</vt:lpstr>
      <vt:lpstr>Office Theme</vt:lpstr>
      <vt:lpstr>PowerPoint Presentation</vt:lpstr>
      <vt:lpstr>Who are the Cycling Sisters?</vt:lpstr>
      <vt:lpstr>How did we come about?</vt:lpstr>
      <vt:lpstr>What we do?</vt:lpstr>
      <vt:lpstr>Location</vt:lpstr>
      <vt:lpstr>Our aim</vt:lpstr>
      <vt:lpstr>Achievements by Cycling Sisters</vt:lpstr>
      <vt:lpstr>How to contact us?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 Tassie Cycling Sisters</dc:title>
  <dc:creator>jayneg-k@westnet.com.au</dc:creator>
  <cp:lastModifiedBy>Lewis, Tanzi</cp:lastModifiedBy>
  <cp:revision>16</cp:revision>
  <dcterms:created xsi:type="dcterms:W3CDTF">2017-10-04T04:11:55Z</dcterms:created>
  <dcterms:modified xsi:type="dcterms:W3CDTF">2017-11-21T23:00:58Z</dcterms:modified>
</cp:coreProperties>
</file>