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3" r:id="rId1"/>
  </p:sldMasterIdLst>
  <p:notesMasterIdLst>
    <p:notesMasterId r:id="rId17"/>
  </p:notesMasterIdLst>
  <p:handoutMasterIdLst>
    <p:handoutMasterId r:id="rId18"/>
  </p:handoutMasterIdLst>
  <p:sldIdLst>
    <p:sldId id="256" r:id="rId2"/>
    <p:sldId id="273" r:id="rId3"/>
    <p:sldId id="301" r:id="rId4"/>
    <p:sldId id="302" r:id="rId5"/>
    <p:sldId id="303" r:id="rId6"/>
    <p:sldId id="305" r:id="rId7"/>
    <p:sldId id="306" r:id="rId8"/>
    <p:sldId id="307" r:id="rId9"/>
    <p:sldId id="308" r:id="rId10"/>
    <p:sldId id="312" r:id="rId11"/>
    <p:sldId id="311" r:id="rId12"/>
    <p:sldId id="310" r:id="rId13"/>
    <p:sldId id="309" r:id="rId14"/>
    <p:sldId id="313" r:id="rId15"/>
    <p:sldId id="284" r:id="rId16"/>
  </p:sldIdLst>
  <p:sldSz cx="9144000" cy="6858000" type="screen4x3"/>
  <p:notesSz cx="6797675" cy="9926638"/>
  <p:defaultTex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2929"/>
    <a:srgbClr val="318D8F"/>
    <a:srgbClr val="E20000"/>
    <a:srgbClr val="E61A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4002" autoAdjust="0"/>
    <p:restoredTop sz="74286" autoAdjust="0"/>
  </p:normalViewPr>
  <p:slideViewPr>
    <p:cSldViewPr>
      <p:cViewPr>
        <p:scale>
          <a:sx n="100" d="100"/>
          <a:sy n="100" d="100"/>
        </p:scale>
        <p:origin x="-226" y="173"/>
      </p:cViewPr>
      <p:guideLst>
        <p:guide orient="horz"/>
        <p:guide pos="575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p:cViewPr>
        <p:scale>
          <a:sx n="100" d="100"/>
          <a:sy n="100" d="100"/>
        </p:scale>
        <p:origin x="-3570" y="72"/>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88" tIns="46194" rIns="92388" bIns="46194" numCol="1" anchor="t" anchorCtr="0" compatLnSpc="1">
            <a:prstTxWarp prst="textNoShape">
              <a:avLst/>
            </a:prstTxWarp>
          </a:bodyPr>
          <a:lstStyle>
            <a:lvl1pPr defTabSz="923755">
              <a:defRPr sz="1200">
                <a:latin typeface="Times New Roman" pitchFamily="18" charset="0"/>
              </a:defRPr>
            </a:lvl1pPr>
          </a:lstStyle>
          <a:p>
            <a:pPr>
              <a:defRPr/>
            </a:pPr>
            <a:endParaRPr lang="en-AU"/>
          </a:p>
        </p:txBody>
      </p:sp>
      <p:sp>
        <p:nvSpPr>
          <p:cNvPr id="72707" name="Rectangle 3"/>
          <p:cNvSpPr>
            <a:spLocks noGrp="1" noChangeArrowheads="1"/>
          </p:cNvSpPr>
          <p:nvPr>
            <p:ph type="dt" sz="quarter" idx="1"/>
          </p:nvPr>
        </p:nvSpPr>
        <p:spPr bwMode="auto">
          <a:xfrm>
            <a:off x="3851275"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88" tIns="46194" rIns="92388" bIns="46194" numCol="1" anchor="t" anchorCtr="0" compatLnSpc="1">
            <a:prstTxWarp prst="textNoShape">
              <a:avLst/>
            </a:prstTxWarp>
          </a:bodyPr>
          <a:lstStyle>
            <a:lvl1pPr algn="r" defTabSz="923755">
              <a:defRPr sz="1200">
                <a:latin typeface="Times New Roman" pitchFamily="18" charset="0"/>
              </a:defRPr>
            </a:lvl1pPr>
          </a:lstStyle>
          <a:p>
            <a:pPr>
              <a:defRPr/>
            </a:pPr>
            <a:endParaRPr lang="en-AU"/>
          </a:p>
        </p:txBody>
      </p:sp>
      <p:sp>
        <p:nvSpPr>
          <p:cNvPr id="72708" name="Rectangle 4"/>
          <p:cNvSpPr>
            <a:spLocks noGrp="1" noChangeArrowheads="1"/>
          </p:cNvSpPr>
          <p:nvPr>
            <p:ph type="ftr" sz="quarter" idx="2"/>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88" tIns="46194" rIns="92388" bIns="46194" numCol="1" anchor="b" anchorCtr="0" compatLnSpc="1">
            <a:prstTxWarp prst="textNoShape">
              <a:avLst/>
            </a:prstTxWarp>
          </a:bodyPr>
          <a:lstStyle>
            <a:lvl1pPr defTabSz="923755">
              <a:defRPr sz="1200">
                <a:latin typeface="Times New Roman" pitchFamily="18" charset="0"/>
              </a:defRPr>
            </a:lvl1pPr>
          </a:lstStyle>
          <a:p>
            <a:pPr>
              <a:defRPr/>
            </a:pPr>
            <a:endParaRPr lang="en-AU"/>
          </a:p>
        </p:txBody>
      </p:sp>
      <p:sp>
        <p:nvSpPr>
          <p:cNvPr id="72709" name="Rectangle 5"/>
          <p:cNvSpPr>
            <a:spLocks noGrp="1" noChangeArrowheads="1"/>
          </p:cNvSpPr>
          <p:nvPr>
            <p:ph type="sldNum" sz="quarter" idx="3"/>
          </p:nvPr>
        </p:nvSpPr>
        <p:spPr bwMode="auto">
          <a:xfrm>
            <a:off x="3851275"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88" tIns="46194" rIns="92388" bIns="46194" numCol="1" anchor="b" anchorCtr="0" compatLnSpc="1">
            <a:prstTxWarp prst="textNoShape">
              <a:avLst/>
            </a:prstTxWarp>
          </a:bodyPr>
          <a:lstStyle>
            <a:lvl1pPr algn="r" defTabSz="923755">
              <a:defRPr sz="1200">
                <a:latin typeface="Times New Roman" pitchFamily="18" charset="0"/>
              </a:defRPr>
            </a:lvl1pPr>
          </a:lstStyle>
          <a:p>
            <a:pPr>
              <a:defRPr/>
            </a:pPr>
            <a:fld id="{AA029D7A-7597-4BC0-BAF7-B503506D13B4}" type="slidenum">
              <a:rPr lang="en-AU"/>
              <a:pPr>
                <a:defRPr/>
              </a:pPr>
              <a:t>‹#›</a:t>
            </a:fld>
            <a:endParaRPr lang="en-AU"/>
          </a:p>
        </p:txBody>
      </p:sp>
    </p:spTree>
    <p:extLst>
      <p:ext uri="{BB962C8B-B14F-4D97-AF65-F5344CB8AC3E}">
        <p14:creationId xmlns:p14="http://schemas.microsoft.com/office/powerpoint/2010/main" val="20938023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88" tIns="46194" rIns="92388" bIns="46194" numCol="1" anchor="t" anchorCtr="0" compatLnSpc="1">
            <a:prstTxWarp prst="textNoShape">
              <a:avLst/>
            </a:prstTxWarp>
          </a:bodyPr>
          <a:lstStyle>
            <a:lvl1pPr defTabSz="923755">
              <a:defRPr sz="1200">
                <a:latin typeface="Times New Roman" pitchFamily="18" charset="0"/>
              </a:defRPr>
            </a:lvl1pPr>
          </a:lstStyle>
          <a:p>
            <a:pPr>
              <a:defRPr/>
            </a:pPr>
            <a:endParaRPr lang="en-AU"/>
          </a:p>
        </p:txBody>
      </p:sp>
      <p:sp>
        <p:nvSpPr>
          <p:cNvPr id="103427" name="Rectangle 3"/>
          <p:cNvSpPr>
            <a:spLocks noGrp="1" noChangeArrowheads="1"/>
          </p:cNvSpPr>
          <p:nvPr>
            <p:ph type="dt" idx="1"/>
          </p:nvPr>
        </p:nvSpPr>
        <p:spPr bwMode="auto">
          <a:xfrm>
            <a:off x="3851275"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88" tIns="46194" rIns="92388" bIns="46194" numCol="1" anchor="t" anchorCtr="0" compatLnSpc="1">
            <a:prstTxWarp prst="textNoShape">
              <a:avLst/>
            </a:prstTxWarp>
          </a:bodyPr>
          <a:lstStyle>
            <a:lvl1pPr algn="r" defTabSz="923755">
              <a:defRPr sz="1200">
                <a:latin typeface="Times New Roman" pitchFamily="18" charset="0"/>
              </a:defRPr>
            </a:lvl1pPr>
          </a:lstStyle>
          <a:p>
            <a:pPr>
              <a:defRPr/>
            </a:pPr>
            <a:endParaRPr lang="en-AU"/>
          </a:p>
        </p:txBody>
      </p:sp>
      <p:sp>
        <p:nvSpPr>
          <p:cNvPr id="18436" name="Rectangle 4"/>
          <p:cNvSpPr>
            <a:spLocks noGrp="1" noRot="1" noChangeAspect="1" noChangeArrowheads="1" noTextEdit="1"/>
          </p:cNvSpPr>
          <p:nvPr>
            <p:ph type="sldImg" idx="2"/>
          </p:nvPr>
        </p:nvSpPr>
        <p:spPr bwMode="auto">
          <a:xfrm>
            <a:off x="920750" y="744538"/>
            <a:ext cx="4960938"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3429" name="Rectangle 5"/>
          <p:cNvSpPr>
            <a:spLocks noGrp="1" noChangeArrowheads="1"/>
          </p:cNvSpPr>
          <p:nvPr>
            <p:ph type="body" sz="quarter" idx="3"/>
          </p:nvPr>
        </p:nvSpPr>
        <p:spPr bwMode="auto">
          <a:xfrm>
            <a:off x="906463" y="4714875"/>
            <a:ext cx="4984750"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88" tIns="46194" rIns="92388" bIns="46194" numCol="1" anchor="t" anchorCtr="0" compatLnSpc="1">
            <a:prstTxWarp prst="textNoShape">
              <a:avLst/>
            </a:prstTxWarp>
          </a:body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a:p>
            <a:pPr lvl="4"/>
            <a:r>
              <a:rPr lang="en-AU" noProof="0" smtClean="0"/>
              <a:t>Fifth level</a:t>
            </a:r>
          </a:p>
        </p:txBody>
      </p:sp>
      <p:sp>
        <p:nvSpPr>
          <p:cNvPr id="103430" name="Rectangle 6"/>
          <p:cNvSpPr>
            <a:spLocks noGrp="1" noChangeArrowheads="1"/>
          </p:cNvSpPr>
          <p:nvPr>
            <p:ph type="ftr" sz="quarter" idx="4"/>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88" tIns="46194" rIns="92388" bIns="46194" numCol="1" anchor="b" anchorCtr="0" compatLnSpc="1">
            <a:prstTxWarp prst="textNoShape">
              <a:avLst/>
            </a:prstTxWarp>
          </a:bodyPr>
          <a:lstStyle>
            <a:lvl1pPr defTabSz="923755">
              <a:defRPr sz="1200">
                <a:latin typeface="Times New Roman" pitchFamily="18" charset="0"/>
              </a:defRPr>
            </a:lvl1pPr>
          </a:lstStyle>
          <a:p>
            <a:pPr>
              <a:defRPr/>
            </a:pPr>
            <a:endParaRPr lang="en-AU"/>
          </a:p>
        </p:txBody>
      </p:sp>
      <p:sp>
        <p:nvSpPr>
          <p:cNvPr id="103431" name="Rectangle 7"/>
          <p:cNvSpPr>
            <a:spLocks noGrp="1" noChangeArrowheads="1"/>
          </p:cNvSpPr>
          <p:nvPr>
            <p:ph type="sldNum" sz="quarter" idx="5"/>
          </p:nvPr>
        </p:nvSpPr>
        <p:spPr bwMode="auto">
          <a:xfrm>
            <a:off x="3851275"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88" tIns="46194" rIns="92388" bIns="46194" numCol="1" anchor="b" anchorCtr="0" compatLnSpc="1">
            <a:prstTxWarp prst="textNoShape">
              <a:avLst/>
            </a:prstTxWarp>
          </a:bodyPr>
          <a:lstStyle>
            <a:lvl1pPr algn="r" defTabSz="923755">
              <a:defRPr sz="1200">
                <a:latin typeface="Times New Roman" pitchFamily="18" charset="0"/>
              </a:defRPr>
            </a:lvl1pPr>
          </a:lstStyle>
          <a:p>
            <a:pPr>
              <a:defRPr/>
            </a:pPr>
            <a:fld id="{1AEEC59E-8BFB-4C8B-83C7-C1818BFD8C87}" type="slidenum">
              <a:rPr lang="en-AU"/>
              <a:pPr>
                <a:defRPr/>
              </a:pPr>
              <a:t>‹#›</a:t>
            </a:fld>
            <a:endParaRPr lang="en-AU"/>
          </a:p>
        </p:txBody>
      </p:sp>
    </p:spTree>
    <p:extLst>
      <p:ext uri="{BB962C8B-B14F-4D97-AF65-F5344CB8AC3E}">
        <p14:creationId xmlns:p14="http://schemas.microsoft.com/office/powerpoint/2010/main" val="25542243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defTabSz="922338">
              <a:defRPr>
                <a:solidFill>
                  <a:schemeClr val="tx1"/>
                </a:solidFill>
                <a:latin typeface="Arial" charset="0"/>
              </a:defRPr>
            </a:lvl1pPr>
            <a:lvl2pPr marL="741363" indent="-284163" defTabSz="922338">
              <a:defRPr>
                <a:solidFill>
                  <a:schemeClr val="tx1"/>
                </a:solidFill>
                <a:latin typeface="Arial" charset="0"/>
              </a:defRPr>
            </a:lvl2pPr>
            <a:lvl3pPr marL="1139825" indent="-227013" defTabSz="922338">
              <a:defRPr>
                <a:solidFill>
                  <a:schemeClr val="tx1"/>
                </a:solidFill>
                <a:latin typeface="Arial" charset="0"/>
              </a:defRPr>
            </a:lvl3pPr>
            <a:lvl4pPr marL="1597025" indent="-227013" defTabSz="922338">
              <a:defRPr>
                <a:solidFill>
                  <a:schemeClr val="tx1"/>
                </a:solidFill>
                <a:latin typeface="Arial" charset="0"/>
              </a:defRPr>
            </a:lvl4pPr>
            <a:lvl5pPr marL="2052638" indent="-227013" defTabSz="922338">
              <a:defRPr>
                <a:solidFill>
                  <a:schemeClr val="tx1"/>
                </a:solidFill>
                <a:latin typeface="Arial" charset="0"/>
              </a:defRPr>
            </a:lvl5pPr>
            <a:lvl6pPr marL="2509838" indent="-227013" defTabSz="922338" eaLnBrk="0" fontAlgn="base" hangingPunct="0">
              <a:spcBef>
                <a:spcPct val="0"/>
              </a:spcBef>
              <a:spcAft>
                <a:spcPct val="0"/>
              </a:spcAft>
              <a:defRPr>
                <a:solidFill>
                  <a:schemeClr val="tx1"/>
                </a:solidFill>
                <a:latin typeface="Arial" charset="0"/>
              </a:defRPr>
            </a:lvl6pPr>
            <a:lvl7pPr marL="2967038" indent="-227013" defTabSz="922338" eaLnBrk="0" fontAlgn="base" hangingPunct="0">
              <a:spcBef>
                <a:spcPct val="0"/>
              </a:spcBef>
              <a:spcAft>
                <a:spcPct val="0"/>
              </a:spcAft>
              <a:defRPr>
                <a:solidFill>
                  <a:schemeClr val="tx1"/>
                </a:solidFill>
                <a:latin typeface="Arial" charset="0"/>
              </a:defRPr>
            </a:lvl7pPr>
            <a:lvl8pPr marL="3424238" indent="-227013" defTabSz="922338" eaLnBrk="0" fontAlgn="base" hangingPunct="0">
              <a:spcBef>
                <a:spcPct val="0"/>
              </a:spcBef>
              <a:spcAft>
                <a:spcPct val="0"/>
              </a:spcAft>
              <a:defRPr>
                <a:solidFill>
                  <a:schemeClr val="tx1"/>
                </a:solidFill>
                <a:latin typeface="Arial" charset="0"/>
              </a:defRPr>
            </a:lvl8pPr>
            <a:lvl9pPr marL="3881438" indent="-227013" defTabSz="922338" eaLnBrk="0" fontAlgn="base" hangingPunct="0">
              <a:spcBef>
                <a:spcPct val="0"/>
              </a:spcBef>
              <a:spcAft>
                <a:spcPct val="0"/>
              </a:spcAft>
              <a:defRPr>
                <a:solidFill>
                  <a:schemeClr val="tx1"/>
                </a:solidFill>
                <a:latin typeface="Arial" charset="0"/>
              </a:defRPr>
            </a:lvl9pPr>
          </a:lstStyle>
          <a:p>
            <a:fld id="{01F311EB-1E12-44AE-8C22-E24C35904FE1}" type="slidenum">
              <a:rPr lang="en-AU" altLang="en-US" smtClean="0">
                <a:latin typeface="Times New Roman" pitchFamily="18" charset="0"/>
              </a:rPr>
              <a:pPr/>
              <a:t>1</a:t>
            </a:fld>
            <a:endParaRPr lang="en-AU" altLang="en-US" smtClean="0">
              <a:latin typeface="Times New Roman" pitchFamily="18" charset="0"/>
            </a:endParaRPr>
          </a:p>
        </p:txBody>
      </p:sp>
      <p:sp>
        <p:nvSpPr>
          <p:cNvPr id="19459"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p:txBody>
          <a:bodyPr/>
          <a:lstStyle/>
          <a:p>
            <a:pPr marL="228166" indent="-228166" eaLnBrk="1" hangingPunct="1">
              <a:buFont typeface="Wingdings" pitchFamily="2" charset="2"/>
              <a:buChar char="n"/>
              <a:defRPr/>
            </a:pPr>
            <a:r>
              <a:rPr lang="en-US" altLang="en-US" sz="1400" dirty="0"/>
              <a:t>My presentation today will focus on how the Council’s health and well-being policies and principles – outlined earlier today – can be driven down into the hard-nosed reality of civil infrastructure projects.</a:t>
            </a:r>
          </a:p>
          <a:p>
            <a:pPr eaLnBrk="1" hangingPunct="1">
              <a:buFont typeface="Wingdings" pitchFamily="2" charset="2"/>
              <a:buNone/>
              <a:defRPr/>
            </a:pPr>
            <a:endParaRPr lang="en-US" altLang="en-US" sz="14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r>
              <a:rPr lang="en-US" altLang="en-US" smtClean="0"/>
              <a:t>Despite being in the centre of our city, active recreation remains a major component of the precinct.</a:t>
            </a:r>
          </a:p>
          <a:p>
            <a:endParaRPr lang="en-US" altLang="en-US" smtClean="0"/>
          </a:p>
          <a:p>
            <a:r>
              <a:rPr lang="en-US" altLang="en-US" smtClean="0"/>
              <a:t>A sportsfield change-room and amenities building to support the organised sporting activities is nearing completion.</a:t>
            </a:r>
          </a:p>
          <a:p>
            <a:endParaRPr lang="en-US" altLang="en-US" smtClean="0"/>
          </a:p>
          <a:p>
            <a:r>
              <a:rPr lang="en-US" altLang="en-US" smtClean="0"/>
              <a:t>The upper level of the building will be the home of the Clarence Cricket Club.</a:t>
            </a:r>
          </a:p>
        </p:txBody>
      </p:sp>
      <p:sp>
        <p:nvSpPr>
          <p:cNvPr id="28676" name="Slide Number Placeholder 3"/>
          <p:cNvSpPr>
            <a:spLocks noGrp="1"/>
          </p:cNvSpPr>
          <p:nvPr>
            <p:ph type="sldNum" sz="quarter" idx="5"/>
          </p:nvPr>
        </p:nvSpPr>
        <p:spPr>
          <a:noFill/>
        </p:spPr>
        <p:txBody>
          <a:bodyPr/>
          <a:lstStyle>
            <a:lvl1pPr defTabSz="922338">
              <a:defRPr>
                <a:solidFill>
                  <a:schemeClr val="tx1"/>
                </a:solidFill>
                <a:latin typeface="Arial" charset="0"/>
              </a:defRPr>
            </a:lvl1pPr>
            <a:lvl2pPr marL="741363" indent="-284163" defTabSz="922338">
              <a:defRPr>
                <a:solidFill>
                  <a:schemeClr val="tx1"/>
                </a:solidFill>
                <a:latin typeface="Arial" charset="0"/>
              </a:defRPr>
            </a:lvl2pPr>
            <a:lvl3pPr marL="1139825" indent="-227013" defTabSz="922338">
              <a:defRPr>
                <a:solidFill>
                  <a:schemeClr val="tx1"/>
                </a:solidFill>
                <a:latin typeface="Arial" charset="0"/>
              </a:defRPr>
            </a:lvl3pPr>
            <a:lvl4pPr marL="1597025" indent="-227013" defTabSz="922338">
              <a:defRPr>
                <a:solidFill>
                  <a:schemeClr val="tx1"/>
                </a:solidFill>
                <a:latin typeface="Arial" charset="0"/>
              </a:defRPr>
            </a:lvl4pPr>
            <a:lvl5pPr marL="2052638" indent="-227013" defTabSz="922338">
              <a:defRPr>
                <a:solidFill>
                  <a:schemeClr val="tx1"/>
                </a:solidFill>
                <a:latin typeface="Arial" charset="0"/>
              </a:defRPr>
            </a:lvl5pPr>
            <a:lvl6pPr marL="2509838" indent="-227013" defTabSz="922338" eaLnBrk="0" fontAlgn="base" hangingPunct="0">
              <a:spcBef>
                <a:spcPct val="0"/>
              </a:spcBef>
              <a:spcAft>
                <a:spcPct val="0"/>
              </a:spcAft>
              <a:defRPr>
                <a:solidFill>
                  <a:schemeClr val="tx1"/>
                </a:solidFill>
                <a:latin typeface="Arial" charset="0"/>
              </a:defRPr>
            </a:lvl6pPr>
            <a:lvl7pPr marL="2967038" indent="-227013" defTabSz="922338" eaLnBrk="0" fontAlgn="base" hangingPunct="0">
              <a:spcBef>
                <a:spcPct val="0"/>
              </a:spcBef>
              <a:spcAft>
                <a:spcPct val="0"/>
              </a:spcAft>
              <a:defRPr>
                <a:solidFill>
                  <a:schemeClr val="tx1"/>
                </a:solidFill>
                <a:latin typeface="Arial" charset="0"/>
              </a:defRPr>
            </a:lvl7pPr>
            <a:lvl8pPr marL="3424238" indent="-227013" defTabSz="922338" eaLnBrk="0" fontAlgn="base" hangingPunct="0">
              <a:spcBef>
                <a:spcPct val="0"/>
              </a:spcBef>
              <a:spcAft>
                <a:spcPct val="0"/>
              </a:spcAft>
              <a:defRPr>
                <a:solidFill>
                  <a:schemeClr val="tx1"/>
                </a:solidFill>
                <a:latin typeface="Arial" charset="0"/>
              </a:defRPr>
            </a:lvl8pPr>
            <a:lvl9pPr marL="3881438" indent="-227013" defTabSz="922338" eaLnBrk="0" fontAlgn="base" hangingPunct="0">
              <a:spcBef>
                <a:spcPct val="0"/>
              </a:spcBef>
              <a:spcAft>
                <a:spcPct val="0"/>
              </a:spcAft>
              <a:defRPr>
                <a:solidFill>
                  <a:schemeClr val="tx1"/>
                </a:solidFill>
                <a:latin typeface="Arial" charset="0"/>
              </a:defRPr>
            </a:lvl9pPr>
          </a:lstStyle>
          <a:p>
            <a:fld id="{DA456216-824D-4624-91ED-545F5D0DF9E2}" type="slidenum">
              <a:rPr lang="en-AU" altLang="en-US" smtClean="0">
                <a:latin typeface="Times New Roman" pitchFamily="18" charset="0"/>
              </a:rPr>
              <a:pPr/>
              <a:t>10</a:t>
            </a:fld>
            <a:endParaRPr lang="en-AU" altLang="en-US"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p:spPr>
        <p:txBody>
          <a:bodyPr/>
          <a:lstStyle/>
          <a:p>
            <a:r>
              <a:rPr lang="en-AU" altLang="en-US" smtClean="0"/>
              <a:t>The Kangaroo Bay Parklands is a very important component of the overall project – and will provide some balance to the other more active sporting activities.</a:t>
            </a:r>
          </a:p>
          <a:p>
            <a:endParaRPr lang="en-AU" altLang="en-US" b="1" smtClean="0"/>
          </a:p>
          <a:p>
            <a:r>
              <a:rPr lang="en-AU" altLang="en-US" b="1" smtClean="0"/>
              <a:t>Parklands  - approach:</a:t>
            </a:r>
            <a:endParaRPr lang="en-AU" altLang="en-US" smtClean="0"/>
          </a:p>
          <a:p>
            <a:r>
              <a:rPr lang="en-AU" altLang="en-US" smtClean="0"/>
              <a:t>• To offer a unique play experience- both for Clarence and neighbouring municipalities in order to attract people from other places</a:t>
            </a:r>
          </a:p>
          <a:p>
            <a:r>
              <a:rPr lang="en-AU" altLang="en-US" smtClean="0"/>
              <a:t>• To provide play for all age groups and abilities including the elderly</a:t>
            </a:r>
          </a:p>
          <a:p>
            <a:r>
              <a:rPr lang="en-AU" altLang="en-US" smtClean="0"/>
              <a:t>• To provide play that has an element of risk and promotes thought process</a:t>
            </a:r>
          </a:p>
          <a:p>
            <a:r>
              <a:rPr lang="en-AU" altLang="en-US" smtClean="0"/>
              <a:t>• A linear play experience designed to activate whole site</a:t>
            </a:r>
          </a:p>
          <a:p>
            <a:endParaRPr lang="en-AU" altLang="en-US" smtClean="0"/>
          </a:p>
          <a:p>
            <a:r>
              <a:rPr lang="en-AU" altLang="en-US" smtClean="0"/>
              <a:t>A central component of the parklands is the public BBQ/picnic pavilion and toilets, which includes disabled access facilities, which we hope can be a focus for families. </a:t>
            </a:r>
          </a:p>
          <a:p>
            <a:endParaRPr lang="en-AU" altLang="en-US" smtClean="0"/>
          </a:p>
          <a:p>
            <a:r>
              <a:rPr lang="en-AU" altLang="en-US" smtClean="0"/>
              <a:t>Public art and interpretation will also be a feature of the new parklands.</a:t>
            </a:r>
          </a:p>
        </p:txBody>
      </p:sp>
      <p:sp>
        <p:nvSpPr>
          <p:cNvPr id="29700" name="Slide Number Placeholder 3"/>
          <p:cNvSpPr>
            <a:spLocks noGrp="1"/>
          </p:cNvSpPr>
          <p:nvPr>
            <p:ph type="sldNum" sz="quarter" idx="5"/>
          </p:nvPr>
        </p:nvSpPr>
        <p:spPr>
          <a:noFill/>
        </p:spPr>
        <p:txBody>
          <a:bodyPr/>
          <a:lstStyle>
            <a:lvl1pPr defTabSz="922338">
              <a:defRPr>
                <a:solidFill>
                  <a:schemeClr val="tx1"/>
                </a:solidFill>
                <a:latin typeface="Arial" charset="0"/>
              </a:defRPr>
            </a:lvl1pPr>
            <a:lvl2pPr marL="741363" indent="-284163" defTabSz="922338">
              <a:defRPr>
                <a:solidFill>
                  <a:schemeClr val="tx1"/>
                </a:solidFill>
                <a:latin typeface="Arial" charset="0"/>
              </a:defRPr>
            </a:lvl2pPr>
            <a:lvl3pPr marL="1139825" indent="-227013" defTabSz="922338">
              <a:defRPr>
                <a:solidFill>
                  <a:schemeClr val="tx1"/>
                </a:solidFill>
                <a:latin typeface="Arial" charset="0"/>
              </a:defRPr>
            </a:lvl3pPr>
            <a:lvl4pPr marL="1597025" indent="-227013" defTabSz="922338">
              <a:defRPr>
                <a:solidFill>
                  <a:schemeClr val="tx1"/>
                </a:solidFill>
                <a:latin typeface="Arial" charset="0"/>
              </a:defRPr>
            </a:lvl4pPr>
            <a:lvl5pPr marL="2052638" indent="-227013" defTabSz="922338">
              <a:defRPr>
                <a:solidFill>
                  <a:schemeClr val="tx1"/>
                </a:solidFill>
                <a:latin typeface="Arial" charset="0"/>
              </a:defRPr>
            </a:lvl5pPr>
            <a:lvl6pPr marL="2509838" indent="-227013" defTabSz="922338" eaLnBrk="0" fontAlgn="base" hangingPunct="0">
              <a:spcBef>
                <a:spcPct val="0"/>
              </a:spcBef>
              <a:spcAft>
                <a:spcPct val="0"/>
              </a:spcAft>
              <a:defRPr>
                <a:solidFill>
                  <a:schemeClr val="tx1"/>
                </a:solidFill>
                <a:latin typeface="Arial" charset="0"/>
              </a:defRPr>
            </a:lvl6pPr>
            <a:lvl7pPr marL="2967038" indent="-227013" defTabSz="922338" eaLnBrk="0" fontAlgn="base" hangingPunct="0">
              <a:spcBef>
                <a:spcPct val="0"/>
              </a:spcBef>
              <a:spcAft>
                <a:spcPct val="0"/>
              </a:spcAft>
              <a:defRPr>
                <a:solidFill>
                  <a:schemeClr val="tx1"/>
                </a:solidFill>
                <a:latin typeface="Arial" charset="0"/>
              </a:defRPr>
            </a:lvl7pPr>
            <a:lvl8pPr marL="3424238" indent="-227013" defTabSz="922338" eaLnBrk="0" fontAlgn="base" hangingPunct="0">
              <a:spcBef>
                <a:spcPct val="0"/>
              </a:spcBef>
              <a:spcAft>
                <a:spcPct val="0"/>
              </a:spcAft>
              <a:defRPr>
                <a:solidFill>
                  <a:schemeClr val="tx1"/>
                </a:solidFill>
                <a:latin typeface="Arial" charset="0"/>
              </a:defRPr>
            </a:lvl8pPr>
            <a:lvl9pPr marL="3881438" indent="-227013" defTabSz="922338" eaLnBrk="0" fontAlgn="base" hangingPunct="0">
              <a:spcBef>
                <a:spcPct val="0"/>
              </a:spcBef>
              <a:spcAft>
                <a:spcPct val="0"/>
              </a:spcAft>
              <a:defRPr>
                <a:solidFill>
                  <a:schemeClr val="tx1"/>
                </a:solidFill>
                <a:latin typeface="Arial" charset="0"/>
              </a:defRPr>
            </a:lvl9pPr>
          </a:lstStyle>
          <a:p>
            <a:fld id="{F0CDE497-C146-4BCD-9B7E-12C22804CA5D}" type="slidenum">
              <a:rPr lang="en-AU" altLang="en-US" smtClean="0">
                <a:latin typeface="Times New Roman" pitchFamily="18" charset="0"/>
              </a:rPr>
              <a:pPr/>
              <a:t>11</a:t>
            </a:fld>
            <a:endParaRPr lang="en-AU" altLang="en-US"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p:spPr>
        <p:txBody>
          <a:bodyPr/>
          <a:lstStyle/>
          <a:p>
            <a:r>
              <a:rPr lang="en-AU" altLang="en-US" smtClean="0"/>
              <a:t>If you visit the construction site later you will notice some rather strange looking pieces of equipment. </a:t>
            </a:r>
          </a:p>
        </p:txBody>
      </p:sp>
      <p:sp>
        <p:nvSpPr>
          <p:cNvPr id="30724" name="Slide Number Placeholder 3"/>
          <p:cNvSpPr>
            <a:spLocks noGrp="1"/>
          </p:cNvSpPr>
          <p:nvPr>
            <p:ph type="sldNum" sz="quarter" idx="5"/>
          </p:nvPr>
        </p:nvSpPr>
        <p:spPr>
          <a:noFill/>
        </p:spPr>
        <p:txBody>
          <a:bodyPr/>
          <a:lstStyle>
            <a:lvl1pPr defTabSz="922338">
              <a:defRPr>
                <a:solidFill>
                  <a:schemeClr val="tx1"/>
                </a:solidFill>
                <a:latin typeface="Arial" charset="0"/>
              </a:defRPr>
            </a:lvl1pPr>
            <a:lvl2pPr marL="741363" indent="-284163" defTabSz="922338">
              <a:defRPr>
                <a:solidFill>
                  <a:schemeClr val="tx1"/>
                </a:solidFill>
                <a:latin typeface="Arial" charset="0"/>
              </a:defRPr>
            </a:lvl2pPr>
            <a:lvl3pPr marL="1139825" indent="-227013" defTabSz="922338">
              <a:defRPr>
                <a:solidFill>
                  <a:schemeClr val="tx1"/>
                </a:solidFill>
                <a:latin typeface="Arial" charset="0"/>
              </a:defRPr>
            </a:lvl3pPr>
            <a:lvl4pPr marL="1597025" indent="-227013" defTabSz="922338">
              <a:defRPr>
                <a:solidFill>
                  <a:schemeClr val="tx1"/>
                </a:solidFill>
                <a:latin typeface="Arial" charset="0"/>
              </a:defRPr>
            </a:lvl4pPr>
            <a:lvl5pPr marL="2052638" indent="-227013" defTabSz="922338">
              <a:defRPr>
                <a:solidFill>
                  <a:schemeClr val="tx1"/>
                </a:solidFill>
                <a:latin typeface="Arial" charset="0"/>
              </a:defRPr>
            </a:lvl5pPr>
            <a:lvl6pPr marL="2509838" indent="-227013" defTabSz="922338" eaLnBrk="0" fontAlgn="base" hangingPunct="0">
              <a:spcBef>
                <a:spcPct val="0"/>
              </a:spcBef>
              <a:spcAft>
                <a:spcPct val="0"/>
              </a:spcAft>
              <a:defRPr>
                <a:solidFill>
                  <a:schemeClr val="tx1"/>
                </a:solidFill>
                <a:latin typeface="Arial" charset="0"/>
              </a:defRPr>
            </a:lvl6pPr>
            <a:lvl7pPr marL="2967038" indent="-227013" defTabSz="922338" eaLnBrk="0" fontAlgn="base" hangingPunct="0">
              <a:spcBef>
                <a:spcPct val="0"/>
              </a:spcBef>
              <a:spcAft>
                <a:spcPct val="0"/>
              </a:spcAft>
              <a:defRPr>
                <a:solidFill>
                  <a:schemeClr val="tx1"/>
                </a:solidFill>
                <a:latin typeface="Arial" charset="0"/>
              </a:defRPr>
            </a:lvl7pPr>
            <a:lvl8pPr marL="3424238" indent="-227013" defTabSz="922338" eaLnBrk="0" fontAlgn="base" hangingPunct="0">
              <a:spcBef>
                <a:spcPct val="0"/>
              </a:spcBef>
              <a:spcAft>
                <a:spcPct val="0"/>
              </a:spcAft>
              <a:defRPr>
                <a:solidFill>
                  <a:schemeClr val="tx1"/>
                </a:solidFill>
                <a:latin typeface="Arial" charset="0"/>
              </a:defRPr>
            </a:lvl8pPr>
            <a:lvl9pPr marL="3881438" indent="-227013" defTabSz="922338" eaLnBrk="0" fontAlgn="base" hangingPunct="0">
              <a:spcBef>
                <a:spcPct val="0"/>
              </a:spcBef>
              <a:spcAft>
                <a:spcPct val="0"/>
              </a:spcAft>
              <a:defRPr>
                <a:solidFill>
                  <a:schemeClr val="tx1"/>
                </a:solidFill>
                <a:latin typeface="Arial" charset="0"/>
              </a:defRPr>
            </a:lvl9pPr>
          </a:lstStyle>
          <a:p>
            <a:fld id="{755D6DAC-C300-413B-95A0-ECA31E389D97}" type="slidenum">
              <a:rPr lang="en-AU" altLang="en-US" smtClean="0">
                <a:latin typeface="Times New Roman" pitchFamily="18" charset="0"/>
              </a:rPr>
              <a:pPr/>
              <a:t>12</a:t>
            </a:fld>
            <a:endParaRPr lang="en-AU" altLang="en-US" smtClean="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p:spPr>
        <p:txBody>
          <a:bodyPr/>
          <a:lstStyle/>
          <a:p>
            <a:r>
              <a:rPr lang="en-AU" altLang="en-US" smtClean="0"/>
              <a:t>The introduction of commercial activity into what are considered “public” areas is often controversial – as such it is essential that community consultation occurs.</a:t>
            </a:r>
          </a:p>
          <a:p>
            <a:endParaRPr lang="en-AU" altLang="en-US" smtClean="0"/>
          </a:p>
          <a:p>
            <a:r>
              <a:rPr lang="en-AU" altLang="en-US" smtClean="0"/>
              <a:t>Our process towards activation the precinct with some commercial hospitality services has involved 3 significant stages – each stage building upon the work of the former.  </a:t>
            </a:r>
          </a:p>
          <a:p>
            <a:endParaRPr lang="en-AU" altLang="en-US" smtClean="0"/>
          </a:p>
          <a:p>
            <a:r>
              <a:rPr lang="en-AU" altLang="en-US" smtClean="0"/>
              <a:t>Council policies in regard to public open space, public amenity, disability access and health &amp; well-being, need to be considered at each stage of the process. This requires a “corporate wide” approach, which is not easy and we are certainly not perfect at it. </a:t>
            </a:r>
          </a:p>
          <a:p>
            <a:endParaRPr lang="en-AU" altLang="en-US" smtClean="0"/>
          </a:p>
          <a:p>
            <a:r>
              <a:rPr lang="en-AU" altLang="en-US" smtClean="0"/>
              <a:t>The actual development proposals that come forward later are then tested against the development criteria, standards, and policies that have been put in place.</a:t>
            </a:r>
          </a:p>
          <a:p>
            <a:endParaRPr lang="en-AU" altLang="en-US" smtClean="0"/>
          </a:p>
          <a:p>
            <a:endParaRPr lang="en-AU" altLang="en-US" smtClean="0"/>
          </a:p>
        </p:txBody>
      </p:sp>
      <p:sp>
        <p:nvSpPr>
          <p:cNvPr id="31748" name="Slide Number Placeholder 3"/>
          <p:cNvSpPr>
            <a:spLocks noGrp="1"/>
          </p:cNvSpPr>
          <p:nvPr>
            <p:ph type="sldNum" sz="quarter" idx="5"/>
          </p:nvPr>
        </p:nvSpPr>
        <p:spPr>
          <a:noFill/>
        </p:spPr>
        <p:txBody>
          <a:bodyPr/>
          <a:lstStyle>
            <a:lvl1pPr defTabSz="920750">
              <a:defRPr>
                <a:solidFill>
                  <a:schemeClr val="tx1"/>
                </a:solidFill>
                <a:latin typeface="Arial" charset="0"/>
              </a:defRPr>
            </a:lvl1pPr>
            <a:lvl2pPr marL="741363" indent="-284163" defTabSz="920750">
              <a:defRPr>
                <a:solidFill>
                  <a:schemeClr val="tx1"/>
                </a:solidFill>
                <a:latin typeface="Arial" charset="0"/>
              </a:defRPr>
            </a:lvl2pPr>
            <a:lvl3pPr marL="1141413" indent="-227013" defTabSz="920750">
              <a:defRPr>
                <a:solidFill>
                  <a:schemeClr val="tx1"/>
                </a:solidFill>
                <a:latin typeface="Arial" charset="0"/>
              </a:defRPr>
            </a:lvl3pPr>
            <a:lvl4pPr marL="1598613" indent="-227013" defTabSz="920750">
              <a:defRPr>
                <a:solidFill>
                  <a:schemeClr val="tx1"/>
                </a:solidFill>
                <a:latin typeface="Arial" charset="0"/>
              </a:defRPr>
            </a:lvl4pPr>
            <a:lvl5pPr marL="2055813" indent="-227013" defTabSz="920750">
              <a:defRPr>
                <a:solidFill>
                  <a:schemeClr val="tx1"/>
                </a:solidFill>
                <a:latin typeface="Arial" charset="0"/>
              </a:defRPr>
            </a:lvl5pPr>
            <a:lvl6pPr marL="2513013" indent="-227013" defTabSz="920750" eaLnBrk="0" fontAlgn="base" hangingPunct="0">
              <a:spcBef>
                <a:spcPct val="0"/>
              </a:spcBef>
              <a:spcAft>
                <a:spcPct val="0"/>
              </a:spcAft>
              <a:defRPr>
                <a:solidFill>
                  <a:schemeClr val="tx1"/>
                </a:solidFill>
                <a:latin typeface="Arial" charset="0"/>
              </a:defRPr>
            </a:lvl6pPr>
            <a:lvl7pPr marL="2970213" indent="-227013" defTabSz="920750" eaLnBrk="0" fontAlgn="base" hangingPunct="0">
              <a:spcBef>
                <a:spcPct val="0"/>
              </a:spcBef>
              <a:spcAft>
                <a:spcPct val="0"/>
              </a:spcAft>
              <a:defRPr>
                <a:solidFill>
                  <a:schemeClr val="tx1"/>
                </a:solidFill>
                <a:latin typeface="Arial" charset="0"/>
              </a:defRPr>
            </a:lvl7pPr>
            <a:lvl8pPr marL="3427413" indent="-227013" defTabSz="920750" eaLnBrk="0" fontAlgn="base" hangingPunct="0">
              <a:spcBef>
                <a:spcPct val="0"/>
              </a:spcBef>
              <a:spcAft>
                <a:spcPct val="0"/>
              </a:spcAft>
              <a:defRPr>
                <a:solidFill>
                  <a:schemeClr val="tx1"/>
                </a:solidFill>
                <a:latin typeface="Arial" charset="0"/>
              </a:defRPr>
            </a:lvl8pPr>
            <a:lvl9pPr marL="3884613" indent="-227013" defTabSz="920750" eaLnBrk="0" fontAlgn="base" hangingPunct="0">
              <a:spcBef>
                <a:spcPct val="0"/>
              </a:spcBef>
              <a:spcAft>
                <a:spcPct val="0"/>
              </a:spcAft>
              <a:defRPr>
                <a:solidFill>
                  <a:schemeClr val="tx1"/>
                </a:solidFill>
                <a:latin typeface="Arial" charset="0"/>
              </a:defRPr>
            </a:lvl9pPr>
          </a:lstStyle>
          <a:p>
            <a:fld id="{D3120CD5-99BB-40EB-8737-EEE246F78976}" type="slidenum">
              <a:rPr lang="en-AU" altLang="en-US" smtClean="0">
                <a:latin typeface="Times New Roman" pitchFamily="18" charset="0"/>
              </a:rPr>
              <a:pPr/>
              <a:t>13</a:t>
            </a:fld>
            <a:endParaRPr lang="en-AU" altLang="en-US" smtClean="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r>
              <a:rPr lang="en-AU" altLang="en-US" smtClean="0"/>
              <a:t>To finish I would like to refer back to one of the elements we thought was important and was missing – something iconic as a focal point within the bay.</a:t>
            </a:r>
          </a:p>
          <a:p>
            <a:endParaRPr lang="en-AU" altLang="en-US" smtClean="0"/>
          </a:p>
          <a:p>
            <a:r>
              <a:rPr lang="en-AU" altLang="en-US" smtClean="0"/>
              <a:t>There is a current proposal for a hotel and hospitality training school – the architectural concept is a “boat shaped” building with a “cracked ice” façade.</a:t>
            </a:r>
          </a:p>
          <a:p>
            <a:endParaRPr lang="en-AU" altLang="en-US" smtClean="0"/>
          </a:p>
          <a:p>
            <a:r>
              <a:rPr lang="en-AU" altLang="en-US" smtClean="0"/>
              <a:t>The proposal has the potential to provide that focal point – but now needs to be assessed through the statutory approval processes.</a:t>
            </a:r>
          </a:p>
        </p:txBody>
      </p:sp>
      <p:sp>
        <p:nvSpPr>
          <p:cNvPr id="32772" name="Slide Number Placeholder 3"/>
          <p:cNvSpPr>
            <a:spLocks noGrp="1"/>
          </p:cNvSpPr>
          <p:nvPr>
            <p:ph type="sldNum" sz="quarter" idx="5"/>
          </p:nvPr>
        </p:nvSpPr>
        <p:spPr>
          <a:noFill/>
        </p:spPr>
        <p:txBody>
          <a:bodyPr/>
          <a:lstStyle>
            <a:lvl1pPr defTabSz="922338">
              <a:defRPr>
                <a:solidFill>
                  <a:schemeClr val="tx1"/>
                </a:solidFill>
                <a:latin typeface="Arial" charset="0"/>
              </a:defRPr>
            </a:lvl1pPr>
            <a:lvl2pPr marL="741363" indent="-284163" defTabSz="922338">
              <a:defRPr>
                <a:solidFill>
                  <a:schemeClr val="tx1"/>
                </a:solidFill>
                <a:latin typeface="Arial" charset="0"/>
              </a:defRPr>
            </a:lvl2pPr>
            <a:lvl3pPr marL="1139825" indent="-227013" defTabSz="922338">
              <a:defRPr>
                <a:solidFill>
                  <a:schemeClr val="tx1"/>
                </a:solidFill>
                <a:latin typeface="Arial" charset="0"/>
              </a:defRPr>
            </a:lvl3pPr>
            <a:lvl4pPr marL="1597025" indent="-227013" defTabSz="922338">
              <a:defRPr>
                <a:solidFill>
                  <a:schemeClr val="tx1"/>
                </a:solidFill>
                <a:latin typeface="Arial" charset="0"/>
              </a:defRPr>
            </a:lvl4pPr>
            <a:lvl5pPr marL="2052638" indent="-227013" defTabSz="922338">
              <a:defRPr>
                <a:solidFill>
                  <a:schemeClr val="tx1"/>
                </a:solidFill>
                <a:latin typeface="Arial" charset="0"/>
              </a:defRPr>
            </a:lvl5pPr>
            <a:lvl6pPr marL="2509838" indent="-227013" defTabSz="922338" eaLnBrk="0" fontAlgn="base" hangingPunct="0">
              <a:spcBef>
                <a:spcPct val="0"/>
              </a:spcBef>
              <a:spcAft>
                <a:spcPct val="0"/>
              </a:spcAft>
              <a:defRPr>
                <a:solidFill>
                  <a:schemeClr val="tx1"/>
                </a:solidFill>
                <a:latin typeface="Arial" charset="0"/>
              </a:defRPr>
            </a:lvl6pPr>
            <a:lvl7pPr marL="2967038" indent="-227013" defTabSz="922338" eaLnBrk="0" fontAlgn="base" hangingPunct="0">
              <a:spcBef>
                <a:spcPct val="0"/>
              </a:spcBef>
              <a:spcAft>
                <a:spcPct val="0"/>
              </a:spcAft>
              <a:defRPr>
                <a:solidFill>
                  <a:schemeClr val="tx1"/>
                </a:solidFill>
                <a:latin typeface="Arial" charset="0"/>
              </a:defRPr>
            </a:lvl7pPr>
            <a:lvl8pPr marL="3424238" indent="-227013" defTabSz="922338" eaLnBrk="0" fontAlgn="base" hangingPunct="0">
              <a:spcBef>
                <a:spcPct val="0"/>
              </a:spcBef>
              <a:spcAft>
                <a:spcPct val="0"/>
              </a:spcAft>
              <a:defRPr>
                <a:solidFill>
                  <a:schemeClr val="tx1"/>
                </a:solidFill>
                <a:latin typeface="Arial" charset="0"/>
              </a:defRPr>
            </a:lvl8pPr>
            <a:lvl9pPr marL="3881438" indent="-227013" defTabSz="922338" eaLnBrk="0" fontAlgn="base" hangingPunct="0">
              <a:spcBef>
                <a:spcPct val="0"/>
              </a:spcBef>
              <a:spcAft>
                <a:spcPct val="0"/>
              </a:spcAft>
              <a:defRPr>
                <a:solidFill>
                  <a:schemeClr val="tx1"/>
                </a:solidFill>
                <a:latin typeface="Arial" charset="0"/>
              </a:defRPr>
            </a:lvl9pPr>
          </a:lstStyle>
          <a:p>
            <a:fld id="{2F510B5A-B307-45B4-940C-E22FDCA42CB8}" type="slidenum">
              <a:rPr lang="en-AU" altLang="en-US" smtClean="0">
                <a:latin typeface="Times New Roman" pitchFamily="18" charset="0"/>
              </a:rPr>
              <a:pPr/>
              <a:t>14</a:t>
            </a:fld>
            <a:endParaRPr lang="en-AU" altLang="en-US" smtClean="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p:spPr>
        <p:txBody>
          <a:bodyPr/>
          <a:lstStyle/>
          <a:p>
            <a:r>
              <a:rPr lang="en-AU" altLang="en-US" smtClean="0">
                <a:latin typeface="Arial" charset="0"/>
                <a:cs typeface="Arial" charset="0"/>
              </a:rPr>
              <a:t>I hope this overview has provided some insight into how Clarence City Council has approached the task of an urban development project in the context of our commitment to being an age friending city that encourages community health and well-being.</a:t>
            </a:r>
          </a:p>
          <a:p>
            <a:endParaRPr lang="en-US" altLang="en-US" smtClean="0">
              <a:latin typeface="Arial" charset="0"/>
              <a:cs typeface="Arial" charset="0"/>
            </a:endParaRPr>
          </a:p>
        </p:txBody>
      </p:sp>
      <p:sp>
        <p:nvSpPr>
          <p:cNvPr id="33796" name="Slide Number Placeholder 3"/>
          <p:cNvSpPr>
            <a:spLocks noGrp="1"/>
          </p:cNvSpPr>
          <p:nvPr>
            <p:ph type="sldNum" sz="quarter" idx="5"/>
          </p:nvPr>
        </p:nvSpPr>
        <p:spPr>
          <a:noFill/>
        </p:spPr>
        <p:txBody>
          <a:bodyPr/>
          <a:lstStyle>
            <a:lvl1pPr defTabSz="919163">
              <a:defRPr>
                <a:solidFill>
                  <a:schemeClr val="tx1"/>
                </a:solidFill>
                <a:latin typeface="Arial" charset="0"/>
              </a:defRPr>
            </a:lvl1pPr>
            <a:lvl2pPr marL="739775" indent="-282575" defTabSz="919163">
              <a:defRPr>
                <a:solidFill>
                  <a:schemeClr val="tx1"/>
                </a:solidFill>
                <a:latin typeface="Arial" charset="0"/>
              </a:defRPr>
            </a:lvl2pPr>
            <a:lvl3pPr marL="1138238" indent="-225425" defTabSz="919163">
              <a:defRPr>
                <a:solidFill>
                  <a:schemeClr val="tx1"/>
                </a:solidFill>
                <a:latin typeface="Arial" charset="0"/>
              </a:defRPr>
            </a:lvl3pPr>
            <a:lvl4pPr marL="1595438" indent="-225425" defTabSz="919163">
              <a:defRPr>
                <a:solidFill>
                  <a:schemeClr val="tx1"/>
                </a:solidFill>
                <a:latin typeface="Arial" charset="0"/>
              </a:defRPr>
            </a:lvl4pPr>
            <a:lvl5pPr marL="2051050" indent="-225425" defTabSz="919163">
              <a:defRPr>
                <a:solidFill>
                  <a:schemeClr val="tx1"/>
                </a:solidFill>
                <a:latin typeface="Arial" charset="0"/>
              </a:defRPr>
            </a:lvl5pPr>
            <a:lvl6pPr marL="2508250" indent="-225425" defTabSz="919163" eaLnBrk="0" fontAlgn="base" hangingPunct="0">
              <a:spcBef>
                <a:spcPct val="0"/>
              </a:spcBef>
              <a:spcAft>
                <a:spcPct val="0"/>
              </a:spcAft>
              <a:defRPr>
                <a:solidFill>
                  <a:schemeClr val="tx1"/>
                </a:solidFill>
                <a:latin typeface="Arial" charset="0"/>
              </a:defRPr>
            </a:lvl6pPr>
            <a:lvl7pPr marL="2965450" indent="-225425" defTabSz="919163" eaLnBrk="0" fontAlgn="base" hangingPunct="0">
              <a:spcBef>
                <a:spcPct val="0"/>
              </a:spcBef>
              <a:spcAft>
                <a:spcPct val="0"/>
              </a:spcAft>
              <a:defRPr>
                <a:solidFill>
                  <a:schemeClr val="tx1"/>
                </a:solidFill>
                <a:latin typeface="Arial" charset="0"/>
              </a:defRPr>
            </a:lvl7pPr>
            <a:lvl8pPr marL="3422650" indent="-225425" defTabSz="919163" eaLnBrk="0" fontAlgn="base" hangingPunct="0">
              <a:spcBef>
                <a:spcPct val="0"/>
              </a:spcBef>
              <a:spcAft>
                <a:spcPct val="0"/>
              </a:spcAft>
              <a:defRPr>
                <a:solidFill>
                  <a:schemeClr val="tx1"/>
                </a:solidFill>
                <a:latin typeface="Arial" charset="0"/>
              </a:defRPr>
            </a:lvl8pPr>
            <a:lvl9pPr marL="3879850" indent="-225425" defTabSz="919163" eaLnBrk="0" fontAlgn="base" hangingPunct="0">
              <a:spcBef>
                <a:spcPct val="0"/>
              </a:spcBef>
              <a:spcAft>
                <a:spcPct val="0"/>
              </a:spcAft>
              <a:defRPr>
                <a:solidFill>
                  <a:schemeClr val="tx1"/>
                </a:solidFill>
                <a:latin typeface="Arial" charset="0"/>
              </a:defRPr>
            </a:lvl9pPr>
          </a:lstStyle>
          <a:p>
            <a:fld id="{321BE371-213B-4E76-BA76-C27A560B3397}" type="slidenum">
              <a:rPr lang="en-AU" altLang="en-US" smtClean="0">
                <a:latin typeface="Times New Roman" pitchFamily="18" charset="0"/>
              </a:rPr>
              <a:pPr/>
              <a:t>15</a:t>
            </a:fld>
            <a:endParaRPr lang="en-AU" altLang="en-US"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p:txBody>
          <a:bodyPr/>
          <a:lstStyle/>
          <a:p>
            <a:pPr>
              <a:buFont typeface="Arial" panose="020B0604020202020204" pitchFamily="34" charset="0"/>
              <a:buNone/>
              <a:defRPr/>
            </a:pPr>
            <a:r>
              <a:rPr lang="en-AU" altLang="en-US" dirty="0" smtClean="0">
                <a:latin typeface="Arial" charset="0"/>
                <a:cs typeface="Arial" charset="0"/>
              </a:rPr>
              <a:t>COUNCIL’S STRATEGIC PROJECT</a:t>
            </a:r>
          </a:p>
          <a:p>
            <a:pPr marL="171124" indent="-171124">
              <a:buFont typeface="Arial" panose="020B0604020202020204" pitchFamily="34" charset="0"/>
              <a:buChar char="•"/>
              <a:defRPr/>
            </a:pPr>
            <a:r>
              <a:rPr lang="en-AU" altLang="en-US" dirty="0" smtClean="0">
                <a:latin typeface="Arial" charset="0"/>
                <a:cs typeface="Arial" charset="0"/>
              </a:rPr>
              <a:t>The Kangaroo Bay development project is a long-standing strategic project of Clarence Council.  </a:t>
            </a:r>
          </a:p>
          <a:p>
            <a:pPr marL="171124" indent="-171124">
              <a:buFont typeface="Arial" panose="020B0604020202020204" pitchFamily="34" charset="0"/>
              <a:buChar char="•"/>
              <a:defRPr/>
            </a:pPr>
            <a:r>
              <a:rPr lang="en-AU" altLang="en-US" dirty="0" smtClean="0">
                <a:latin typeface="Arial" charset="0"/>
                <a:cs typeface="Arial" charset="0"/>
              </a:rPr>
              <a:t>The project aims to establish Kangaroo Bay as a focal point for the City and significant waterfront visitor, leisure, and inner urban precinct in Tasmania. </a:t>
            </a:r>
          </a:p>
          <a:p>
            <a:pPr marL="171124" indent="-171124">
              <a:buFont typeface="Arial" panose="020B0604020202020204" pitchFamily="34" charset="0"/>
              <a:buChar char="•"/>
              <a:defRPr/>
            </a:pPr>
            <a:r>
              <a:rPr lang="en-AU" altLang="en-US" dirty="0" smtClean="0">
                <a:latin typeface="Arial" charset="0"/>
                <a:cs typeface="Arial" charset="0"/>
              </a:rPr>
              <a:t>Council has noted the success other cities in Australia and overseas have had in improving city liveability and vitality through enhancement of their urban waterfronts; such as Geelong, Brisbane, Melbourne and Auckland, and others.  </a:t>
            </a:r>
          </a:p>
          <a:p>
            <a:pPr marL="171124" indent="-171124">
              <a:buFont typeface="Arial" panose="020B0604020202020204" pitchFamily="34" charset="0"/>
              <a:buChar char="•"/>
              <a:defRPr/>
            </a:pPr>
            <a:endParaRPr lang="en-US" altLang="en-US" dirty="0" smtClean="0"/>
          </a:p>
        </p:txBody>
      </p:sp>
      <p:sp>
        <p:nvSpPr>
          <p:cNvPr id="20484" name="Slide Number Placeholder 3"/>
          <p:cNvSpPr>
            <a:spLocks noGrp="1"/>
          </p:cNvSpPr>
          <p:nvPr>
            <p:ph type="sldNum" sz="quarter" idx="5"/>
          </p:nvPr>
        </p:nvSpPr>
        <p:spPr>
          <a:noFill/>
        </p:spPr>
        <p:txBody>
          <a:bodyPr/>
          <a:lstStyle>
            <a:lvl1pPr defTabSz="919163">
              <a:defRPr>
                <a:solidFill>
                  <a:schemeClr val="tx1"/>
                </a:solidFill>
                <a:latin typeface="Arial" charset="0"/>
              </a:defRPr>
            </a:lvl1pPr>
            <a:lvl2pPr marL="741363" indent="-284163" defTabSz="919163">
              <a:defRPr>
                <a:solidFill>
                  <a:schemeClr val="tx1"/>
                </a:solidFill>
                <a:latin typeface="Arial" charset="0"/>
              </a:defRPr>
            </a:lvl2pPr>
            <a:lvl3pPr marL="1141413" indent="-227013" defTabSz="919163">
              <a:defRPr>
                <a:solidFill>
                  <a:schemeClr val="tx1"/>
                </a:solidFill>
                <a:latin typeface="Arial" charset="0"/>
              </a:defRPr>
            </a:lvl3pPr>
            <a:lvl4pPr marL="1598613" indent="-227013" defTabSz="919163">
              <a:defRPr>
                <a:solidFill>
                  <a:schemeClr val="tx1"/>
                </a:solidFill>
                <a:latin typeface="Arial" charset="0"/>
              </a:defRPr>
            </a:lvl4pPr>
            <a:lvl5pPr marL="2055813" indent="-227013" defTabSz="919163">
              <a:defRPr>
                <a:solidFill>
                  <a:schemeClr val="tx1"/>
                </a:solidFill>
                <a:latin typeface="Arial" charset="0"/>
              </a:defRPr>
            </a:lvl5pPr>
            <a:lvl6pPr marL="2513013" indent="-227013" defTabSz="919163" eaLnBrk="0" fontAlgn="base" hangingPunct="0">
              <a:spcBef>
                <a:spcPct val="0"/>
              </a:spcBef>
              <a:spcAft>
                <a:spcPct val="0"/>
              </a:spcAft>
              <a:defRPr>
                <a:solidFill>
                  <a:schemeClr val="tx1"/>
                </a:solidFill>
                <a:latin typeface="Arial" charset="0"/>
              </a:defRPr>
            </a:lvl6pPr>
            <a:lvl7pPr marL="2970213" indent="-227013" defTabSz="919163" eaLnBrk="0" fontAlgn="base" hangingPunct="0">
              <a:spcBef>
                <a:spcPct val="0"/>
              </a:spcBef>
              <a:spcAft>
                <a:spcPct val="0"/>
              </a:spcAft>
              <a:defRPr>
                <a:solidFill>
                  <a:schemeClr val="tx1"/>
                </a:solidFill>
                <a:latin typeface="Arial" charset="0"/>
              </a:defRPr>
            </a:lvl7pPr>
            <a:lvl8pPr marL="3427413" indent="-227013" defTabSz="919163" eaLnBrk="0" fontAlgn="base" hangingPunct="0">
              <a:spcBef>
                <a:spcPct val="0"/>
              </a:spcBef>
              <a:spcAft>
                <a:spcPct val="0"/>
              </a:spcAft>
              <a:defRPr>
                <a:solidFill>
                  <a:schemeClr val="tx1"/>
                </a:solidFill>
                <a:latin typeface="Arial" charset="0"/>
              </a:defRPr>
            </a:lvl8pPr>
            <a:lvl9pPr marL="3884613" indent="-227013" defTabSz="919163" eaLnBrk="0" fontAlgn="base" hangingPunct="0">
              <a:spcBef>
                <a:spcPct val="0"/>
              </a:spcBef>
              <a:spcAft>
                <a:spcPct val="0"/>
              </a:spcAft>
              <a:defRPr>
                <a:solidFill>
                  <a:schemeClr val="tx1"/>
                </a:solidFill>
                <a:latin typeface="Arial" charset="0"/>
              </a:defRPr>
            </a:lvl9pPr>
          </a:lstStyle>
          <a:p>
            <a:fld id="{381EAD79-0B0A-4D2B-9EDE-936C49EDCC02}" type="slidenum">
              <a:rPr lang="en-AU" altLang="en-US" smtClean="0">
                <a:latin typeface="Times New Roman" pitchFamily="18" charset="0"/>
              </a:rPr>
              <a:pPr/>
              <a:t>2</a:t>
            </a:fld>
            <a:endParaRPr lang="en-AU" altLang="en-US"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p:txBody>
          <a:bodyPr/>
          <a:lstStyle/>
          <a:p>
            <a:pPr>
              <a:buFont typeface="Arial" panose="020B0604020202020204" pitchFamily="34" charset="0"/>
              <a:buNone/>
              <a:defRPr/>
            </a:pPr>
            <a:r>
              <a:rPr lang="en-US" altLang="en-US" dirty="0" smtClean="0"/>
              <a:t>HISTORY</a:t>
            </a:r>
          </a:p>
          <a:p>
            <a:pPr marL="171124" indent="-171124">
              <a:buFont typeface="Arial" panose="020B0604020202020204" pitchFamily="34" charset="0"/>
              <a:buChar char="•"/>
              <a:defRPr/>
            </a:pPr>
            <a:r>
              <a:rPr lang="en-US" altLang="en-US" dirty="0" smtClean="0"/>
              <a:t>The potential for Kangaroo Bay to become a focal point for the city has perhaps not always been recognised.</a:t>
            </a:r>
          </a:p>
          <a:p>
            <a:pPr marL="171124" indent="-171124">
              <a:buFont typeface="Arial" panose="020B0604020202020204" pitchFamily="34" charset="0"/>
              <a:buChar char="•"/>
              <a:defRPr/>
            </a:pPr>
            <a:r>
              <a:rPr lang="en-US" altLang="en-US" dirty="0" smtClean="0"/>
              <a:t>In the early days the bay was used a municipal tip, and the idea of putting an above ground sewer pipe around the waterfront was probably not given a second thought. </a:t>
            </a:r>
          </a:p>
          <a:p>
            <a:pPr marL="171124" indent="-171124">
              <a:buFont typeface="Arial" panose="020B0604020202020204" pitchFamily="34" charset="0"/>
              <a:buChar char="•"/>
              <a:defRPr/>
            </a:pPr>
            <a:r>
              <a:rPr lang="en-US" altLang="en-US" dirty="0" smtClean="0"/>
              <a:t>Historically commercial and residential development in Bellerive Village and along Cambridge Road  has turned its back on the bay.</a:t>
            </a:r>
          </a:p>
          <a:p>
            <a:pPr marL="171124" indent="-171124">
              <a:buFont typeface="Arial" panose="020B0604020202020204" pitchFamily="34" charset="0"/>
              <a:buChar char="•"/>
              <a:defRPr/>
            </a:pPr>
            <a:r>
              <a:rPr lang="en-US" altLang="en-US" dirty="0" smtClean="0"/>
              <a:t>A reorientation of development towards the waterfront has been an objective of the planning that has been undertaken for the area.  </a:t>
            </a:r>
          </a:p>
        </p:txBody>
      </p:sp>
      <p:sp>
        <p:nvSpPr>
          <p:cNvPr id="21508" name="Slide Number Placeholder 3"/>
          <p:cNvSpPr>
            <a:spLocks noGrp="1"/>
          </p:cNvSpPr>
          <p:nvPr>
            <p:ph type="sldNum" sz="quarter" idx="5"/>
          </p:nvPr>
        </p:nvSpPr>
        <p:spPr>
          <a:noFill/>
        </p:spPr>
        <p:txBody>
          <a:bodyPr/>
          <a:lstStyle>
            <a:lvl1pPr defTabSz="919163">
              <a:defRPr>
                <a:solidFill>
                  <a:schemeClr val="tx1"/>
                </a:solidFill>
                <a:latin typeface="Arial" charset="0"/>
              </a:defRPr>
            </a:lvl1pPr>
            <a:lvl2pPr marL="741363" indent="-284163" defTabSz="919163">
              <a:defRPr>
                <a:solidFill>
                  <a:schemeClr val="tx1"/>
                </a:solidFill>
                <a:latin typeface="Arial" charset="0"/>
              </a:defRPr>
            </a:lvl2pPr>
            <a:lvl3pPr marL="1141413" indent="-227013" defTabSz="919163">
              <a:defRPr>
                <a:solidFill>
                  <a:schemeClr val="tx1"/>
                </a:solidFill>
                <a:latin typeface="Arial" charset="0"/>
              </a:defRPr>
            </a:lvl3pPr>
            <a:lvl4pPr marL="1598613" indent="-227013" defTabSz="919163">
              <a:defRPr>
                <a:solidFill>
                  <a:schemeClr val="tx1"/>
                </a:solidFill>
                <a:latin typeface="Arial" charset="0"/>
              </a:defRPr>
            </a:lvl4pPr>
            <a:lvl5pPr marL="2055813" indent="-227013" defTabSz="919163">
              <a:defRPr>
                <a:solidFill>
                  <a:schemeClr val="tx1"/>
                </a:solidFill>
                <a:latin typeface="Arial" charset="0"/>
              </a:defRPr>
            </a:lvl5pPr>
            <a:lvl6pPr marL="2513013" indent="-227013" defTabSz="919163" eaLnBrk="0" fontAlgn="base" hangingPunct="0">
              <a:spcBef>
                <a:spcPct val="0"/>
              </a:spcBef>
              <a:spcAft>
                <a:spcPct val="0"/>
              </a:spcAft>
              <a:defRPr>
                <a:solidFill>
                  <a:schemeClr val="tx1"/>
                </a:solidFill>
                <a:latin typeface="Arial" charset="0"/>
              </a:defRPr>
            </a:lvl6pPr>
            <a:lvl7pPr marL="2970213" indent="-227013" defTabSz="919163" eaLnBrk="0" fontAlgn="base" hangingPunct="0">
              <a:spcBef>
                <a:spcPct val="0"/>
              </a:spcBef>
              <a:spcAft>
                <a:spcPct val="0"/>
              </a:spcAft>
              <a:defRPr>
                <a:solidFill>
                  <a:schemeClr val="tx1"/>
                </a:solidFill>
                <a:latin typeface="Arial" charset="0"/>
              </a:defRPr>
            </a:lvl7pPr>
            <a:lvl8pPr marL="3427413" indent="-227013" defTabSz="919163" eaLnBrk="0" fontAlgn="base" hangingPunct="0">
              <a:spcBef>
                <a:spcPct val="0"/>
              </a:spcBef>
              <a:spcAft>
                <a:spcPct val="0"/>
              </a:spcAft>
              <a:defRPr>
                <a:solidFill>
                  <a:schemeClr val="tx1"/>
                </a:solidFill>
                <a:latin typeface="Arial" charset="0"/>
              </a:defRPr>
            </a:lvl8pPr>
            <a:lvl9pPr marL="3884613" indent="-227013" defTabSz="919163" eaLnBrk="0" fontAlgn="base" hangingPunct="0">
              <a:spcBef>
                <a:spcPct val="0"/>
              </a:spcBef>
              <a:spcAft>
                <a:spcPct val="0"/>
              </a:spcAft>
              <a:defRPr>
                <a:solidFill>
                  <a:schemeClr val="tx1"/>
                </a:solidFill>
                <a:latin typeface="Arial" charset="0"/>
              </a:defRPr>
            </a:lvl9pPr>
          </a:lstStyle>
          <a:p>
            <a:fld id="{BAFA4F33-C405-42D9-B06F-C4187EA18FDE}" type="slidenum">
              <a:rPr lang="en-AU" altLang="en-US" smtClean="0">
                <a:latin typeface="Times New Roman" pitchFamily="18" charset="0"/>
              </a:rPr>
              <a:pPr/>
              <a:t>3</a:t>
            </a:fld>
            <a:endParaRPr lang="en-AU" altLang="en-US"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p:txBody>
          <a:bodyPr/>
          <a:lstStyle/>
          <a:p>
            <a:pPr>
              <a:buFont typeface="Arial" panose="020B0604020202020204" pitchFamily="34" charset="0"/>
              <a:buNone/>
              <a:defRPr/>
            </a:pPr>
            <a:r>
              <a:rPr lang="en-US" altLang="en-US" dirty="0" smtClean="0"/>
              <a:t>EXISTING ACTIVE RECREATION ASSETS</a:t>
            </a:r>
          </a:p>
          <a:p>
            <a:pPr marL="171124" indent="-171124">
              <a:buFont typeface="Arial" panose="020B0604020202020204" pitchFamily="34" charset="0"/>
              <a:buChar char="•"/>
              <a:defRPr/>
            </a:pPr>
            <a:r>
              <a:rPr lang="en-US" altLang="en-US" dirty="0" smtClean="0"/>
              <a:t>Moving forward to the present day – it is clear that Eastern shore people love their sport!</a:t>
            </a:r>
          </a:p>
          <a:p>
            <a:pPr marL="171124" indent="-171124">
              <a:buFont typeface="Arial" panose="020B0604020202020204" pitchFamily="34" charset="0"/>
              <a:buChar char="•"/>
              <a:defRPr/>
            </a:pPr>
            <a:r>
              <a:rPr lang="en-US" altLang="en-US" dirty="0" smtClean="0"/>
              <a:t>In undertaking the planning for the future of Kangaroo Bay it was clear that there is no shortage of active recreation opportunities. </a:t>
            </a:r>
          </a:p>
          <a:p>
            <a:pPr marL="171124" indent="-171124">
              <a:buFont typeface="Arial" panose="020B0604020202020204" pitchFamily="34" charset="0"/>
              <a:buChar char="•"/>
              <a:defRPr/>
            </a:pPr>
            <a:r>
              <a:rPr lang="en-US" altLang="en-US" dirty="0" smtClean="0"/>
              <a:t>Remarkably, within a few hundred metres of the largest shopping centre complex in Tasmania it is possible to undertake golf, tennis, lawn bowls, cricket, football, sailing and squash; with a public indoor pool also nearby.</a:t>
            </a:r>
          </a:p>
        </p:txBody>
      </p:sp>
      <p:sp>
        <p:nvSpPr>
          <p:cNvPr id="22532" name="Slide Number Placeholder 3"/>
          <p:cNvSpPr>
            <a:spLocks noGrp="1"/>
          </p:cNvSpPr>
          <p:nvPr>
            <p:ph type="sldNum" sz="quarter" idx="5"/>
          </p:nvPr>
        </p:nvSpPr>
        <p:spPr>
          <a:noFill/>
        </p:spPr>
        <p:txBody>
          <a:bodyPr/>
          <a:lstStyle>
            <a:lvl1pPr defTabSz="919163">
              <a:defRPr>
                <a:solidFill>
                  <a:schemeClr val="tx1"/>
                </a:solidFill>
                <a:latin typeface="Arial" charset="0"/>
              </a:defRPr>
            </a:lvl1pPr>
            <a:lvl2pPr marL="741363" indent="-284163" defTabSz="919163">
              <a:defRPr>
                <a:solidFill>
                  <a:schemeClr val="tx1"/>
                </a:solidFill>
                <a:latin typeface="Arial" charset="0"/>
              </a:defRPr>
            </a:lvl2pPr>
            <a:lvl3pPr marL="1141413" indent="-227013" defTabSz="919163">
              <a:defRPr>
                <a:solidFill>
                  <a:schemeClr val="tx1"/>
                </a:solidFill>
                <a:latin typeface="Arial" charset="0"/>
              </a:defRPr>
            </a:lvl3pPr>
            <a:lvl4pPr marL="1598613" indent="-227013" defTabSz="919163">
              <a:defRPr>
                <a:solidFill>
                  <a:schemeClr val="tx1"/>
                </a:solidFill>
                <a:latin typeface="Arial" charset="0"/>
              </a:defRPr>
            </a:lvl4pPr>
            <a:lvl5pPr marL="2055813" indent="-227013" defTabSz="919163">
              <a:defRPr>
                <a:solidFill>
                  <a:schemeClr val="tx1"/>
                </a:solidFill>
                <a:latin typeface="Arial" charset="0"/>
              </a:defRPr>
            </a:lvl5pPr>
            <a:lvl6pPr marL="2513013" indent="-227013" defTabSz="919163" eaLnBrk="0" fontAlgn="base" hangingPunct="0">
              <a:spcBef>
                <a:spcPct val="0"/>
              </a:spcBef>
              <a:spcAft>
                <a:spcPct val="0"/>
              </a:spcAft>
              <a:defRPr>
                <a:solidFill>
                  <a:schemeClr val="tx1"/>
                </a:solidFill>
                <a:latin typeface="Arial" charset="0"/>
              </a:defRPr>
            </a:lvl6pPr>
            <a:lvl7pPr marL="2970213" indent="-227013" defTabSz="919163" eaLnBrk="0" fontAlgn="base" hangingPunct="0">
              <a:spcBef>
                <a:spcPct val="0"/>
              </a:spcBef>
              <a:spcAft>
                <a:spcPct val="0"/>
              </a:spcAft>
              <a:defRPr>
                <a:solidFill>
                  <a:schemeClr val="tx1"/>
                </a:solidFill>
                <a:latin typeface="Arial" charset="0"/>
              </a:defRPr>
            </a:lvl7pPr>
            <a:lvl8pPr marL="3427413" indent="-227013" defTabSz="919163" eaLnBrk="0" fontAlgn="base" hangingPunct="0">
              <a:spcBef>
                <a:spcPct val="0"/>
              </a:spcBef>
              <a:spcAft>
                <a:spcPct val="0"/>
              </a:spcAft>
              <a:defRPr>
                <a:solidFill>
                  <a:schemeClr val="tx1"/>
                </a:solidFill>
                <a:latin typeface="Arial" charset="0"/>
              </a:defRPr>
            </a:lvl8pPr>
            <a:lvl9pPr marL="3884613" indent="-227013" defTabSz="919163" eaLnBrk="0" fontAlgn="base" hangingPunct="0">
              <a:spcBef>
                <a:spcPct val="0"/>
              </a:spcBef>
              <a:spcAft>
                <a:spcPct val="0"/>
              </a:spcAft>
              <a:defRPr>
                <a:solidFill>
                  <a:schemeClr val="tx1"/>
                </a:solidFill>
                <a:latin typeface="Arial" charset="0"/>
              </a:defRPr>
            </a:lvl9pPr>
          </a:lstStyle>
          <a:p>
            <a:fld id="{36DA4B56-FB1F-4880-AEC6-7B4F82055959}" type="slidenum">
              <a:rPr lang="en-AU" altLang="en-US" smtClean="0">
                <a:latin typeface="Times New Roman" pitchFamily="18" charset="0"/>
              </a:rPr>
              <a:pPr/>
              <a:t>4</a:t>
            </a:fld>
            <a:endParaRPr lang="en-AU" altLang="en-US"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p:txBody>
          <a:bodyPr/>
          <a:lstStyle/>
          <a:p>
            <a:pPr>
              <a:defRPr/>
            </a:pPr>
            <a:r>
              <a:rPr lang="en-US" altLang="en-US" dirty="0" smtClean="0"/>
              <a:t>Despite the abundance of sporting facilities in the area, Kangaroo Bay was not functioning well as a community focal point and activity centre.</a:t>
            </a:r>
          </a:p>
          <a:p>
            <a:pPr>
              <a:defRPr/>
            </a:pPr>
            <a:endParaRPr lang="en-AU" altLang="en-US" dirty="0" smtClean="0"/>
          </a:p>
          <a:p>
            <a:pPr>
              <a:defRPr/>
            </a:pPr>
            <a:r>
              <a:rPr lang="en-AU" altLang="en-US" b="1" dirty="0" smtClean="0"/>
              <a:t>What was missing? </a:t>
            </a:r>
          </a:p>
          <a:p>
            <a:pPr marL="171124" indent="-171124">
              <a:buFont typeface="Arial" panose="020B0604020202020204" pitchFamily="34" charset="0"/>
              <a:buChar char="•"/>
              <a:defRPr/>
            </a:pPr>
            <a:r>
              <a:rPr lang="en-AU" altLang="en-US" dirty="0" smtClean="0"/>
              <a:t>precinct access and connectivity </a:t>
            </a:r>
          </a:p>
          <a:p>
            <a:pPr marL="171124" indent="-171124">
              <a:buFont typeface="Arial" panose="020B0604020202020204" pitchFamily="34" charset="0"/>
              <a:buChar char="•"/>
              <a:defRPr/>
            </a:pPr>
            <a:r>
              <a:rPr lang="en-AU" altLang="en-US" dirty="0" smtClean="0"/>
              <a:t>vitality associated with commercial hospitality and leisure services</a:t>
            </a:r>
          </a:p>
          <a:p>
            <a:pPr marL="171124" indent="-171124">
              <a:buFont typeface="Arial" panose="020B0604020202020204" pitchFamily="34" charset="0"/>
              <a:buChar char="•"/>
              <a:defRPr/>
            </a:pPr>
            <a:r>
              <a:rPr lang="en-AU" altLang="en-US" dirty="0" smtClean="0"/>
              <a:t>quality landscaping and amenity </a:t>
            </a:r>
          </a:p>
          <a:p>
            <a:pPr marL="171124" indent="-171124">
              <a:buFont typeface="Arial" panose="020B0604020202020204" pitchFamily="34" charset="0"/>
              <a:buChar char="•"/>
              <a:defRPr/>
            </a:pPr>
            <a:r>
              <a:rPr lang="en-AU" altLang="en-US" dirty="0" smtClean="0"/>
              <a:t>age friendly opportunities - for youth, older persons and families</a:t>
            </a:r>
          </a:p>
          <a:p>
            <a:pPr marL="171124" indent="-171124">
              <a:buFont typeface="Arial" panose="020B0604020202020204" pitchFamily="34" charset="0"/>
              <a:buChar char="•"/>
              <a:defRPr/>
            </a:pPr>
            <a:r>
              <a:rPr lang="en-AU" altLang="en-US" dirty="0" smtClean="0"/>
              <a:t>transport connections (buses &amp; ferries)</a:t>
            </a:r>
          </a:p>
          <a:p>
            <a:pPr marL="171124" indent="-171124">
              <a:buFont typeface="Arial" panose="020B0604020202020204" pitchFamily="34" charset="0"/>
              <a:buChar char="•"/>
              <a:defRPr/>
            </a:pPr>
            <a:r>
              <a:rPr lang="en-AU" altLang="en-US" dirty="0" smtClean="0"/>
              <a:t>a sense of “place” as a destination</a:t>
            </a:r>
          </a:p>
          <a:p>
            <a:pPr marL="171124" indent="-171124">
              <a:buFont typeface="Arial" panose="020B0604020202020204" pitchFamily="34" charset="0"/>
              <a:buChar char="•"/>
              <a:defRPr/>
            </a:pPr>
            <a:r>
              <a:rPr lang="en-AU" altLang="en-US" dirty="0" smtClean="0"/>
              <a:t>perhaps something “iconic” as a focal point to the bay?</a:t>
            </a:r>
          </a:p>
          <a:p>
            <a:pPr>
              <a:defRPr/>
            </a:pPr>
            <a:endParaRPr lang="en-US" altLang="en-US" dirty="0" smtClean="0"/>
          </a:p>
          <a:p>
            <a:pPr>
              <a:defRPr/>
            </a:pPr>
            <a:r>
              <a:rPr lang="en-US" altLang="en-US" dirty="0" smtClean="0"/>
              <a:t>It will not be possible in the time we have today to discuss all of those elements – but I would like to talk about the action we have taken in regard to a few of them.</a:t>
            </a:r>
          </a:p>
        </p:txBody>
      </p:sp>
      <p:sp>
        <p:nvSpPr>
          <p:cNvPr id="23556" name="Slide Number Placeholder 3"/>
          <p:cNvSpPr>
            <a:spLocks noGrp="1"/>
          </p:cNvSpPr>
          <p:nvPr>
            <p:ph type="sldNum" sz="quarter" idx="5"/>
          </p:nvPr>
        </p:nvSpPr>
        <p:spPr>
          <a:noFill/>
        </p:spPr>
        <p:txBody>
          <a:bodyPr/>
          <a:lstStyle>
            <a:lvl1pPr defTabSz="919163">
              <a:defRPr>
                <a:solidFill>
                  <a:schemeClr val="tx1"/>
                </a:solidFill>
                <a:latin typeface="Arial" charset="0"/>
              </a:defRPr>
            </a:lvl1pPr>
            <a:lvl2pPr marL="741363" indent="-284163" defTabSz="919163">
              <a:defRPr>
                <a:solidFill>
                  <a:schemeClr val="tx1"/>
                </a:solidFill>
                <a:latin typeface="Arial" charset="0"/>
              </a:defRPr>
            </a:lvl2pPr>
            <a:lvl3pPr marL="1141413" indent="-227013" defTabSz="919163">
              <a:defRPr>
                <a:solidFill>
                  <a:schemeClr val="tx1"/>
                </a:solidFill>
                <a:latin typeface="Arial" charset="0"/>
              </a:defRPr>
            </a:lvl3pPr>
            <a:lvl4pPr marL="1598613" indent="-227013" defTabSz="919163">
              <a:defRPr>
                <a:solidFill>
                  <a:schemeClr val="tx1"/>
                </a:solidFill>
                <a:latin typeface="Arial" charset="0"/>
              </a:defRPr>
            </a:lvl4pPr>
            <a:lvl5pPr marL="2055813" indent="-227013" defTabSz="919163">
              <a:defRPr>
                <a:solidFill>
                  <a:schemeClr val="tx1"/>
                </a:solidFill>
                <a:latin typeface="Arial" charset="0"/>
              </a:defRPr>
            </a:lvl5pPr>
            <a:lvl6pPr marL="2513013" indent="-227013" defTabSz="919163" eaLnBrk="0" fontAlgn="base" hangingPunct="0">
              <a:spcBef>
                <a:spcPct val="0"/>
              </a:spcBef>
              <a:spcAft>
                <a:spcPct val="0"/>
              </a:spcAft>
              <a:defRPr>
                <a:solidFill>
                  <a:schemeClr val="tx1"/>
                </a:solidFill>
                <a:latin typeface="Arial" charset="0"/>
              </a:defRPr>
            </a:lvl6pPr>
            <a:lvl7pPr marL="2970213" indent="-227013" defTabSz="919163" eaLnBrk="0" fontAlgn="base" hangingPunct="0">
              <a:spcBef>
                <a:spcPct val="0"/>
              </a:spcBef>
              <a:spcAft>
                <a:spcPct val="0"/>
              </a:spcAft>
              <a:defRPr>
                <a:solidFill>
                  <a:schemeClr val="tx1"/>
                </a:solidFill>
                <a:latin typeface="Arial" charset="0"/>
              </a:defRPr>
            </a:lvl7pPr>
            <a:lvl8pPr marL="3427413" indent="-227013" defTabSz="919163" eaLnBrk="0" fontAlgn="base" hangingPunct="0">
              <a:spcBef>
                <a:spcPct val="0"/>
              </a:spcBef>
              <a:spcAft>
                <a:spcPct val="0"/>
              </a:spcAft>
              <a:defRPr>
                <a:solidFill>
                  <a:schemeClr val="tx1"/>
                </a:solidFill>
                <a:latin typeface="Arial" charset="0"/>
              </a:defRPr>
            </a:lvl8pPr>
            <a:lvl9pPr marL="3884613" indent="-227013" defTabSz="919163" eaLnBrk="0" fontAlgn="base" hangingPunct="0">
              <a:spcBef>
                <a:spcPct val="0"/>
              </a:spcBef>
              <a:spcAft>
                <a:spcPct val="0"/>
              </a:spcAft>
              <a:defRPr>
                <a:solidFill>
                  <a:schemeClr val="tx1"/>
                </a:solidFill>
                <a:latin typeface="Arial" charset="0"/>
              </a:defRPr>
            </a:lvl9pPr>
          </a:lstStyle>
          <a:p>
            <a:fld id="{EE3960BA-E3F5-4C6F-A159-175DF7581F8B}" type="slidenum">
              <a:rPr lang="en-AU" altLang="en-US" smtClean="0">
                <a:latin typeface="Times New Roman" pitchFamily="18" charset="0"/>
              </a:rPr>
              <a:pPr/>
              <a:t>5</a:t>
            </a:fld>
            <a:endParaRPr lang="en-AU" altLang="en-US"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p:txBody>
          <a:bodyPr/>
          <a:lstStyle/>
          <a:p>
            <a:pPr>
              <a:buFont typeface="Arial" panose="020B0604020202020204" pitchFamily="34" charset="0"/>
              <a:buNone/>
              <a:defRPr/>
            </a:pPr>
            <a:r>
              <a:rPr lang="en-US" altLang="en-US" dirty="0" smtClean="0"/>
              <a:t>ACCESS &amp; CONNECTIVITY</a:t>
            </a:r>
          </a:p>
          <a:p>
            <a:pPr marL="171124" indent="-171124">
              <a:buFont typeface="Arial" panose="020B0604020202020204" pitchFamily="34" charset="0"/>
              <a:buChar char="•"/>
              <a:defRPr/>
            </a:pPr>
            <a:r>
              <a:rPr lang="en-US" altLang="en-US" dirty="0" smtClean="0"/>
              <a:t> Kangaroo Bay Drive</a:t>
            </a:r>
          </a:p>
          <a:p>
            <a:pPr marL="171124" indent="-171124">
              <a:buFont typeface="Arial" panose="020B0604020202020204" pitchFamily="34" charset="0"/>
              <a:buChar char="•"/>
              <a:defRPr/>
            </a:pPr>
            <a:r>
              <a:rPr lang="en-US" altLang="en-US" dirty="0" smtClean="0"/>
              <a:t>Alma Street</a:t>
            </a:r>
          </a:p>
          <a:p>
            <a:pPr marL="171124" indent="-171124">
              <a:buFont typeface="Arial" panose="020B0604020202020204" pitchFamily="34" charset="0"/>
              <a:buChar char="•"/>
              <a:defRPr/>
            </a:pPr>
            <a:r>
              <a:rPr lang="en-US" altLang="en-US" dirty="0" smtClean="0"/>
              <a:t>Pembroke Place</a:t>
            </a:r>
          </a:p>
          <a:p>
            <a:pPr marL="171124" indent="-171124">
              <a:buFont typeface="Arial" panose="020B0604020202020204" pitchFamily="34" charset="0"/>
              <a:buChar char="•"/>
              <a:defRPr/>
            </a:pPr>
            <a:r>
              <a:rPr lang="en-US" altLang="en-US" dirty="0" smtClean="0"/>
              <a:t>Foreshore promenade and multi-purpose pathway</a:t>
            </a:r>
          </a:p>
          <a:p>
            <a:pPr marL="171124" indent="-171124">
              <a:buFont typeface="Arial" panose="020B0604020202020204" pitchFamily="34" charset="0"/>
              <a:buChar char="•"/>
              <a:defRPr/>
            </a:pPr>
            <a:r>
              <a:rPr lang="en-US" altLang="en-US" dirty="0" smtClean="0"/>
              <a:t>Kangaroo Bay Rivulet  </a:t>
            </a:r>
          </a:p>
        </p:txBody>
      </p:sp>
      <p:sp>
        <p:nvSpPr>
          <p:cNvPr id="24580" name="Slide Number Placeholder 3"/>
          <p:cNvSpPr>
            <a:spLocks noGrp="1"/>
          </p:cNvSpPr>
          <p:nvPr>
            <p:ph type="sldNum" sz="quarter" idx="5"/>
          </p:nvPr>
        </p:nvSpPr>
        <p:spPr>
          <a:noFill/>
        </p:spPr>
        <p:txBody>
          <a:bodyPr/>
          <a:lstStyle>
            <a:lvl1pPr defTabSz="919163">
              <a:defRPr>
                <a:solidFill>
                  <a:schemeClr val="tx1"/>
                </a:solidFill>
                <a:latin typeface="Arial" charset="0"/>
              </a:defRPr>
            </a:lvl1pPr>
            <a:lvl2pPr marL="741363" indent="-284163" defTabSz="919163">
              <a:defRPr>
                <a:solidFill>
                  <a:schemeClr val="tx1"/>
                </a:solidFill>
                <a:latin typeface="Arial" charset="0"/>
              </a:defRPr>
            </a:lvl2pPr>
            <a:lvl3pPr marL="1141413" indent="-227013" defTabSz="919163">
              <a:defRPr>
                <a:solidFill>
                  <a:schemeClr val="tx1"/>
                </a:solidFill>
                <a:latin typeface="Arial" charset="0"/>
              </a:defRPr>
            </a:lvl3pPr>
            <a:lvl4pPr marL="1598613" indent="-227013" defTabSz="919163">
              <a:defRPr>
                <a:solidFill>
                  <a:schemeClr val="tx1"/>
                </a:solidFill>
                <a:latin typeface="Arial" charset="0"/>
              </a:defRPr>
            </a:lvl4pPr>
            <a:lvl5pPr marL="2055813" indent="-227013" defTabSz="919163">
              <a:defRPr>
                <a:solidFill>
                  <a:schemeClr val="tx1"/>
                </a:solidFill>
                <a:latin typeface="Arial" charset="0"/>
              </a:defRPr>
            </a:lvl5pPr>
            <a:lvl6pPr marL="2513013" indent="-227013" defTabSz="919163" eaLnBrk="0" fontAlgn="base" hangingPunct="0">
              <a:spcBef>
                <a:spcPct val="0"/>
              </a:spcBef>
              <a:spcAft>
                <a:spcPct val="0"/>
              </a:spcAft>
              <a:defRPr>
                <a:solidFill>
                  <a:schemeClr val="tx1"/>
                </a:solidFill>
                <a:latin typeface="Arial" charset="0"/>
              </a:defRPr>
            </a:lvl6pPr>
            <a:lvl7pPr marL="2970213" indent="-227013" defTabSz="919163" eaLnBrk="0" fontAlgn="base" hangingPunct="0">
              <a:spcBef>
                <a:spcPct val="0"/>
              </a:spcBef>
              <a:spcAft>
                <a:spcPct val="0"/>
              </a:spcAft>
              <a:defRPr>
                <a:solidFill>
                  <a:schemeClr val="tx1"/>
                </a:solidFill>
                <a:latin typeface="Arial" charset="0"/>
              </a:defRPr>
            </a:lvl7pPr>
            <a:lvl8pPr marL="3427413" indent="-227013" defTabSz="919163" eaLnBrk="0" fontAlgn="base" hangingPunct="0">
              <a:spcBef>
                <a:spcPct val="0"/>
              </a:spcBef>
              <a:spcAft>
                <a:spcPct val="0"/>
              </a:spcAft>
              <a:defRPr>
                <a:solidFill>
                  <a:schemeClr val="tx1"/>
                </a:solidFill>
                <a:latin typeface="Arial" charset="0"/>
              </a:defRPr>
            </a:lvl8pPr>
            <a:lvl9pPr marL="3884613" indent="-227013" defTabSz="919163" eaLnBrk="0" fontAlgn="base" hangingPunct="0">
              <a:spcBef>
                <a:spcPct val="0"/>
              </a:spcBef>
              <a:spcAft>
                <a:spcPct val="0"/>
              </a:spcAft>
              <a:defRPr>
                <a:solidFill>
                  <a:schemeClr val="tx1"/>
                </a:solidFill>
                <a:latin typeface="Arial" charset="0"/>
              </a:defRPr>
            </a:lvl9pPr>
          </a:lstStyle>
          <a:p>
            <a:fld id="{7AD62F07-2879-4E14-8F08-FA4D92FD4D5C}" type="slidenum">
              <a:rPr lang="en-AU" altLang="en-US" smtClean="0">
                <a:latin typeface="Times New Roman" pitchFamily="18" charset="0"/>
              </a:rPr>
              <a:pPr/>
              <a:t>6</a:t>
            </a:fld>
            <a:endParaRPr lang="en-AU" altLang="en-US"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p:spPr>
        <p:txBody>
          <a:bodyPr/>
          <a:lstStyle/>
          <a:p>
            <a:endParaRPr lang="en-US" altLang="en-US" smtClean="0"/>
          </a:p>
        </p:txBody>
      </p:sp>
      <p:sp>
        <p:nvSpPr>
          <p:cNvPr id="25604" name="Slide Number Placeholder 3"/>
          <p:cNvSpPr>
            <a:spLocks noGrp="1"/>
          </p:cNvSpPr>
          <p:nvPr>
            <p:ph type="sldNum" sz="quarter" idx="5"/>
          </p:nvPr>
        </p:nvSpPr>
        <p:spPr>
          <a:noFill/>
        </p:spPr>
        <p:txBody>
          <a:bodyPr/>
          <a:lstStyle>
            <a:lvl1pPr defTabSz="922338">
              <a:defRPr>
                <a:solidFill>
                  <a:schemeClr val="tx1"/>
                </a:solidFill>
                <a:latin typeface="Arial" charset="0"/>
              </a:defRPr>
            </a:lvl1pPr>
            <a:lvl2pPr marL="742950" indent="-285750" defTabSz="922338">
              <a:defRPr>
                <a:solidFill>
                  <a:schemeClr val="tx1"/>
                </a:solidFill>
                <a:latin typeface="Arial" charset="0"/>
              </a:defRPr>
            </a:lvl2pPr>
            <a:lvl3pPr marL="1143000" indent="-228600" defTabSz="922338">
              <a:defRPr>
                <a:solidFill>
                  <a:schemeClr val="tx1"/>
                </a:solidFill>
                <a:latin typeface="Arial" charset="0"/>
              </a:defRPr>
            </a:lvl3pPr>
            <a:lvl4pPr marL="1600200" indent="-228600" defTabSz="922338">
              <a:defRPr>
                <a:solidFill>
                  <a:schemeClr val="tx1"/>
                </a:solidFill>
                <a:latin typeface="Arial" charset="0"/>
              </a:defRPr>
            </a:lvl4pPr>
            <a:lvl5pPr marL="2057400" indent="-228600" defTabSz="922338">
              <a:defRPr>
                <a:solidFill>
                  <a:schemeClr val="tx1"/>
                </a:solidFill>
                <a:latin typeface="Arial" charset="0"/>
              </a:defRPr>
            </a:lvl5pPr>
            <a:lvl6pPr marL="2514600" indent="-228600" defTabSz="922338" eaLnBrk="0" fontAlgn="base" hangingPunct="0">
              <a:spcBef>
                <a:spcPct val="0"/>
              </a:spcBef>
              <a:spcAft>
                <a:spcPct val="0"/>
              </a:spcAft>
              <a:defRPr>
                <a:solidFill>
                  <a:schemeClr val="tx1"/>
                </a:solidFill>
                <a:latin typeface="Arial" charset="0"/>
              </a:defRPr>
            </a:lvl6pPr>
            <a:lvl7pPr marL="2971800" indent="-228600" defTabSz="922338" eaLnBrk="0" fontAlgn="base" hangingPunct="0">
              <a:spcBef>
                <a:spcPct val="0"/>
              </a:spcBef>
              <a:spcAft>
                <a:spcPct val="0"/>
              </a:spcAft>
              <a:defRPr>
                <a:solidFill>
                  <a:schemeClr val="tx1"/>
                </a:solidFill>
                <a:latin typeface="Arial" charset="0"/>
              </a:defRPr>
            </a:lvl7pPr>
            <a:lvl8pPr marL="3429000" indent="-228600" defTabSz="922338" eaLnBrk="0" fontAlgn="base" hangingPunct="0">
              <a:spcBef>
                <a:spcPct val="0"/>
              </a:spcBef>
              <a:spcAft>
                <a:spcPct val="0"/>
              </a:spcAft>
              <a:defRPr>
                <a:solidFill>
                  <a:schemeClr val="tx1"/>
                </a:solidFill>
                <a:latin typeface="Arial" charset="0"/>
              </a:defRPr>
            </a:lvl8pPr>
            <a:lvl9pPr marL="3886200" indent="-228600" defTabSz="922338" eaLnBrk="0" fontAlgn="base" hangingPunct="0">
              <a:spcBef>
                <a:spcPct val="0"/>
              </a:spcBef>
              <a:spcAft>
                <a:spcPct val="0"/>
              </a:spcAft>
              <a:defRPr>
                <a:solidFill>
                  <a:schemeClr val="tx1"/>
                </a:solidFill>
                <a:latin typeface="Arial" charset="0"/>
              </a:defRPr>
            </a:lvl9pPr>
          </a:lstStyle>
          <a:p>
            <a:fld id="{BF60E310-7E84-4BE4-A093-3BAE379D086D}" type="slidenum">
              <a:rPr lang="en-AU" altLang="en-US" smtClean="0">
                <a:latin typeface="Times New Roman" pitchFamily="18" charset="0"/>
              </a:rPr>
              <a:pPr/>
              <a:t>7</a:t>
            </a:fld>
            <a:endParaRPr lang="en-AU" altLang="en-US"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p:spPr>
        <p:txBody>
          <a:bodyPr/>
          <a:lstStyle/>
          <a:p>
            <a:endParaRPr lang="en-US" altLang="en-US" smtClean="0"/>
          </a:p>
        </p:txBody>
      </p:sp>
      <p:sp>
        <p:nvSpPr>
          <p:cNvPr id="26628" name="Slide Number Placeholder 3"/>
          <p:cNvSpPr>
            <a:spLocks noGrp="1"/>
          </p:cNvSpPr>
          <p:nvPr>
            <p:ph type="sldNum" sz="quarter" idx="5"/>
          </p:nvPr>
        </p:nvSpPr>
        <p:spPr>
          <a:noFill/>
        </p:spPr>
        <p:txBody>
          <a:bodyPr/>
          <a:lstStyle>
            <a:lvl1pPr defTabSz="922338">
              <a:defRPr>
                <a:solidFill>
                  <a:schemeClr val="tx1"/>
                </a:solidFill>
                <a:latin typeface="Arial" charset="0"/>
              </a:defRPr>
            </a:lvl1pPr>
            <a:lvl2pPr marL="742950" indent="-285750" defTabSz="922338">
              <a:defRPr>
                <a:solidFill>
                  <a:schemeClr val="tx1"/>
                </a:solidFill>
                <a:latin typeface="Arial" charset="0"/>
              </a:defRPr>
            </a:lvl2pPr>
            <a:lvl3pPr marL="1143000" indent="-228600" defTabSz="922338">
              <a:defRPr>
                <a:solidFill>
                  <a:schemeClr val="tx1"/>
                </a:solidFill>
                <a:latin typeface="Arial" charset="0"/>
              </a:defRPr>
            </a:lvl3pPr>
            <a:lvl4pPr marL="1600200" indent="-228600" defTabSz="922338">
              <a:defRPr>
                <a:solidFill>
                  <a:schemeClr val="tx1"/>
                </a:solidFill>
                <a:latin typeface="Arial" charset="0"/>
              </a:defRPr>
            </a:lvl4pPr>
            <a:lvl5pPr marL="2057400" indent="-228600" defTabSz="922338">
              <a:defRPr>
                <a:solidFill>
                  <a:schemeClr val="tx1"/>
                </a:solidFill>
                <a:latin typeface="Arial" charset="0"/>
              </a:defRPr>
            </a:lvl5pPr>
            <a:lvl6pPr marL="2514600" indent="-228600" defTabSz="922338" eaLnBrk="0" fontAlgn="base" hangingPunct="0">
              <a:spcBef>
                <a:spcPct val="0"/>
              </a:spcBef>
              <a:spcAft>
                <a:spcPct val="0"/>
              </a:spcAft>
              <a:defRPr>
                <a:solidFill>
                  <a:schemeClr val="tx1"/>
                </a:solidFill>
                <a:latin typeface="Arial" charset="0"/>
              </a:defRPr>
            </a:lvl6pPr>
            <a:lvl7pPr marL="2971800" indent="-228600" defTabSz="922338" eaLnBrk="0" fontAlgn="base" hangingPunct="0">
              <a:spcBef>
                <a:spcPct val="0"/>
              </a:spcBef>
              <a:spcAft>
                <a:spcPct val="0"/>
              </a:spcAft>
              <a:defRPr>
                <a:solidFill>
                  <a:schemeClr val="tx1"/>
                </a:solidFill>
                <a:latin typeface="Arial" charset="0"/>
              </a:defRPr>
            </a:lvl7pPr>
            <a:lvl8pPr marL="3429000" indent="-228600" defTabSz="922338" eaLnBrk="0" fontAlgn="base" hangingPunct="0">
              <a:spcBef>
                <a:spcPct val="0"/>
              </a:spcBef>
              <a:spcAft>
                <a:spcPct val="0"/>
              </a:spcAft>
              <a:defRPr>
                <a:solidFill>
                  <a:schemeClr val="tx1"/>
                </a:solidFill>
                <a:latin typeface="Arial" charset="0"/>
              </a:defRPr>
            </a:lvl8pPr>
            <a:lvl9pPr marL="3886200" indent="-228600" defTabSz="922338" eaLnBrk="0" fontAlgn="base" hangingPunct="0">
              <a:spcBef>
                <a:spcPct val="0"/>
              </a:spcBef>
              <a:spcAft>
                <a:spcPct val="0"/>
              </a:spcAft>
              <a:defRPr>
                <a:solidFill>
                  <a:schemeClr val="tx1"/>
                </a:solidFill>
                <a:latin typeface="Arial" charset="0"/>
              </a:defRPr>
            </a:lvl9pPr>
          </a:lstStyle>
          <a:p>
            <a:fld id="{412085AD-972C-4660-B6E6-2E35C6077499}" type="slidenum">
              <a:rPr lang="en-AU" altLang="en-US" smtClean="0">
                <a:latin typeface="Times New Roman" pitchFamily="18" charset="0"/>
              </a:rPr>
              <a:pPr/>
              <a:t>8</a:t>
            </a:fld>
            <a:endParaRPr lang="en-AU" altLang="en-US"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p:txBody>
          <a:bodyPr/>
          <a:lstStyle/>
          <a:p>
            <a:pPr>
              <a:defRPr/>
            </a:pPr>
            <a:r>
              <a:rPr lang="en-AU" altLang="en-US" dirty="0" smtClean="0"/>
              <a:t>At Kangaroo Bay it was recognised that more youth related facilities and activities should be provided:</a:t>
            </a:r>
          </a:p>
          <a:p>
            <a:pPr marL="228166" indent="-228166">
              <a:buFont typeface="Arial" panose="020B0604020202020204" pitchFamily="34" charset="0"/>
              <a:buChar char="•"/>
              <a:defRPr/>
            </a:pPr>
            <a:endParaRPr lang="en-AU" altLang="en-US" dirty="0" smtClean="0"/>
          </a:p>
          <a:p>
            <a:pPr marL="228166" indent="-228166">
              <a:buFont typeface="Arial" panose="020B0604020202020204" pitchFamily="34" charset="0"/>
              <a:buChar char="•"/>
              <a:defRPr/>
            </a:pPr>
            <a:r>
              <a:rPr lang="en-AU" altLang="en-US" dirty="0" smtClean="0"/>
              <a:t>The idea for a skate park started back in 2010 when Council was presented with a petition from over 400 young people wanting a facility for skaters in a central location in the city. </a:t>
            </a:r>
          </a:p>
          <a:p>
            <a:pPr>
              <a:defRPr/>
            </a:pPr>
            <a:endParaRPr lang="en-AU" altLang="en-US" dirty="0" smtClean="0"/>
          </a:p>
          <a:p>
            <a:pPr marL="228166" indent="-228166">
              <a:buFont typeface="Arial" panose="020B0604020202020204" pitchFamily="34" charset="0"/>
              <a:buChar char="•"/>
              <a:defRPr/>
            </a:pPr>
            <a:r>
              <a:rPr lang="en-AU" altLang="en-US" dirty="0" smtClean="0"/>
              <a:t>A location for the skate park was then identified through the Kangaroo Bay Urban Design Plan process. </a:t>
            </a:r>
          </a:p>
          <a:p>
            <a:pPr marL="228166" indent="-228166">
              <a:buFont typeface="Arial" panose="020B0604020202020204" pitchFamily="34" charset="0"/>
              <a:buChar char="•"/>
              <a:defRPr/>
            </a:pPr>
            <a:endParaRPr lang="en-AU" altLang="en-US" dirty="0" smtClean="0"/>
          </a:p>
          <a:p>
            <a:pPr marL="228166" indent="-228166">
              <a:buFont typeface="Arial" panose="020B0604020202020204" pitchFamily="34" charset="0"/>
              <a:buChar char="•"/>
              <a:defRPr/>
            </a:pPr>
            <a:r>
              <a:rPr lang="en-AU" altLang="en-US" dirty="0" smtClean="0"/>
              <a:t>The design of the skate park includes an international standard competition street course and bowl. This skate park rivals other high quality skate parks in Australia. It is hoped that the facility can host state and national skate events in the future. </a:t>
            </a:r>
          </a:p>
          <a:p>
            <a:pPr marL="228166" indent="-228166">
              <a:buFont typeface="Arial" panose="020B0604020202020204" pitchFamily="34" charset="0"/>
              <a:buChar char="•"/>
              <a:defRPr/>
            </a:pPr>
            <a:endParaRPr lang="en-AU" altLang="en-US" dirty="0" smtClean="0"/>
          </a:p>
          <a:p>
            <a:pPr marL="228166" indent="-228166">
              <a:buFont typeface="Arial" panose="020B0604020202020204" pitchFamily="34" charset="0"/>
              <a:buChar char="•"/>
              <a:defRPr/>
            </a:pPr>
            <a:r>
              <a:rPr lang="en-AU" altLang="en-US" dirty="0" smtClean="0"/>
              <a:t>The concept of the youth plaza is of course much broader than the actual skating activity, and is also about youth participation and positive engagement etc.</a:t>
            </a:r>
          </a:p>
          <a:p>
            <a:pPr marL="228166" indent="-228166">
              <a:buFont typeface="Arial" panose="020B0604020202020204" pitchFamily="34" charset="0"/>
              <a:buChar char="•"/>
              <a:defRPr/>
            </a:pPr>
            <a:endParaRPr lang="en-AU" altLang="en-US" dirty="0" smtClean="0"/>
          </a:p>
          <a:p>
            <a:pPr>
              <a:defRPr/>
            </a:pPr>
            <a:endParaRPr lang="en-US" altLang="en-US" dirty="0" smtClean="0"/>
          </a:p>
        </p:txBody>
      </p:sp>
      <p:sp>
        <p:nvSpPr>
          <p:cNvPr id="27652" name="Slide Number Placeholder 3"/>
          <p:cNvSpPr>
            <a:spLocks noGrp="1"/>
          </p:cNvSpPr>
          <p:nvPr>
            <p:ph type="sldNum" sz="quarter" idx="5"/>
          </p:nvPr>
        </p:nvSpPr>
        <p:spPr>
          <a:noFill/>
        </p:spPr>
        <p:txBody>
          <a:bodyPr/>
          <a:lstStyle>
            <a:lvl1pPr defTabSz="922338">
              <a:defRPr>
                <a:solidFill>
                  <a:schemeClr val="tx1"/>
                </a:solidFill>
                <a:latin typeface="Arial" charset="0"/>
              </a:defRPr>
            </a:lvl1pPr>
            <a:lvl2pPr marL="741363" indent="-284163" defTabSz="922338">
              <a:defRPr>
                <a:solidFill>
                  <a:schemeClr val="tx1"/>
                </a:solidFill>
                <a:latin typeface="Arial" charset="0"/>
              </a:defRPr>
            </a:lvl2pPr>
            <a:lvl3pPr marL="1139825" indent="-227013" defTabSz="922338">
              <a:defRPr>
                <a:solidFill>
                  <a:schemeClr val="tx1"/>
                </a:solidFill>
                <a:latin typeface="Arial" charset="0"/>
              </a:defRPr>
            </a:lvl3pPr>
            <a:lvl4pPr marL="1597025" indent="-227013" defTabSz="922338">
              <a:defRPr>
                <a:solidFill>
                  <a:schemeClr val="tx1"/>
                </a:solidFill>
                <a:latin typeface="Arial" charset="0"/>
              </a:defRPr>
            </a:lvl4pPr>
            <a:lvl5pPr marL="2052638" indent="-227013" defTabSz="922338">
              <a:defRPr>
                <a:solidFill>
                  <a:schemeClr val="tx1"/>
                </a:solidFill>
                <a:latin typeface="Arial" charset="0"/>
              </a:defRPr>
            </a:lvl5pPr>
            <a:lvl6pPr marL="2509838" indent="-227013" defTabSz="922338" eaLnBrk="0" fontAlgn="base" hangingPunct="0">
              <a:spcBef>
                <a:spcPct val="0"/>
              </a:spcBef>
              <a:spcAft>
                <a:spcPct val="0"/>
              </a:spcAft>
              <a:defRPr>
                <a:solidFill>
                  <a:schemeClr val="tx1"/>
                </a:solidFill>
                <a:latin typeface="Arial" charset="0"/>
              </a:defRPr>
            </a:lvl6pPr>
            <a:lvl7pPr marL="2967038" indent="-227013" defTabSz="922338" eaLnBrk="0" fontAlgn="base" hangingPunct="0">
              <a:spcBef>
                <a:spcPct val="0"/>
              </a:spcBef>
              <a:spcAft>
                <a:spcPct val="0"/>
              </a:spcAft>
              <a:defRPr>
                <a:solidFill>
                  <a:schemeClr val="tx1"/>
                </a:solidFill>
                <a:latin typeface="Arial" charset="0"/>
              </a:defRPr>
            </a:lvl7pPr>
            <a:lvl8pPr marL="3424238" indent="-227013" defTabSz="922338" eaLnBrk="0" fontAlgn="base" hangingPunct="0">
              <a:spcBef>
                <a:spcPct val="0"/>
              </a:spcBef>
              <a:spcAft>
                <a:spcPct val="0"/>
              </a:spcAft>
              <a:defRPr>
                <a:solidFill>
                  <a:schemeClr val="tx1"/>
                </a:solidFill>
                <a:latin typeface="Arial" charset="0"/>
              </a:defRPr>
            </a:lvl8pPr>
            <a:lvl9pPr marL="3881438" indent="-227013" defTabSz="922338" eaLnBrk="0" fontAlgn="base" hangingPunct="0">
              <a:spcBef>
                <a:spcPct val="0"/>
              </a:spcBef>
              <a:spcAft>
                <a:spcPct val="0"/>
              </a:spcAft>
              <a:defRPr>
                <a:solidFill>
                  <a:schemeClr val="tx1"/>
                </a:solidFill>
                <a:latin typeface="Arial" charset="0"/>
              </a:defRPr>
            </a:lvl9pPr>
          </a:lstStyle>
          <a:p>
            <a:fld id="{B267389C-19CC-4880-B13E-59FD38C76802}" type="slidenum">
              <a:rPr lang="en-AU" altLang="en-US" smtClean="0">
                <a:latin typeface="Times New Roman" pitchFamily="18" charset="0"/>
              </a:rPr>
              <a:pPr/>
              <a:t>9</a:t>
            </a:fld>
            <a:endParaRPr lang="en-AU" altLang="en-US"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447800" y="0"/>
            <a:ext cx="7696200" cy="457200"/>
          </a:xfrm>
          <a:prstGeom prst="rect">
            <a:avLst/>
          </a:prstGeom>
          <a:solidFill>
            <a:srgbClr val="0000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smtClean="0"/>
          </a:p>
        </p:txBody>
      </p:sp>
      <p:sp>
        <p:nvSpPr>
          <p:cNvPr id="5" name="Rectangle 3"/>
          <p:cNvSpPr>
            <a:spLocks noChangeArrowheads="1"/>
          </p:cNvSpPr>
          <p:nvPr/>
        </p:nvSpPr>
        <p:spPr bwMode="auto">
          <a:xfrm>
            <a:off x="0" y="6400800"/>
            <a:ext cx="2971800" cy="4572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smtClean="0"/>
          </a:p>
        </p:txBody>
      </p:sp>
      <p:sp>
        <p:nvSpPr>
          <p:cNvPr id="6" name="Rectangle 4"/>
          <p:cNvSpPr>
            <a:spLocks noChangeArrowheads="1"/>
          </p:cNvSpPr>
          <p:nvPr/>
        </p:nvSpPr>
        <p:spPr bwMode="auto">
          <a:xfrm>
            <a:off x="1447800" y="1143000"/>
            <a:ext cx="6324600" cy="1371600"/>
          </a:xfrm>
          <a:prstGeom prst="rect">
            <a:avLst/>
          </a:prstGeom>
          <a:solidFill>
            <a:schemeClr val="tx1">
              <a:alpha val="50195"/>
            </a:schemeClr>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smtClean="0"/>
          </a:p>
        </p:txBody>
      </p:sp>
      <p:pic>
        <p:nvPicPr>
          <p:cNvPr id="7" name="Picture 8" descr="Bright Place -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5486400"/>
            <a:ext cx="1219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9"/>
          <p:cNvSpPr>
            <a:spLocks noChangeArrowheads="1"/>
          </p:cNvSpPr>
          <p:nvPr/>
        </p:nvSpPr>
        <p:spPr bwMode="auto">
          <a:xfrm>
            <a:off x="8610600" y="457200"/>
            <a:ext cx="533400" cy="64008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smtClean="0"/>
          </a:p>
        </p:txBody>
      </p:sp>
      <p:sp>
        <p:nvSpPr>
          <p:cNvPr id="704517" name="Rectangle 5"/>
          <p:cNvSpPr>
            <a:spLocks noGrp="1" noChangeArrowheads="1"/>
          </p:cNvSpPr>
          <p:nvPr>
            <p:ph type="ctrTitle" sz="quarter"/>
          </p:nvPr>
        </p:nvSpPr>
        <p:spPr>
          <a:xfrm>
            <a:off x="1447800" y="1219200"/>
            <a:ext cx="6324600" cy="1143000"/>
          </a:xfrm>
          <a:ln>
            <a:noFill/>
          </a:ln>
          <a:extLst>
            <a:ext uri="{91240B29-F687-4F45-9708-019B960494DF}">
              <a14:hiddenLine xmlns:a14="http://schemas.microsoft.com/office/drawing/2010/main" w="9525">
                <a:solidFill>
                  <a:schemeClr val="tx1"/>
                </a:solidFill>
                <a:miter lim="800000"/>
                <a:headEnd/>
                <a:tailEnd/>
              </a14:hiddenLine>
            </a:ext>
          </a:extLst>
        </p:spPr>
        <p:txBody>
          <a:bodyPr/>
          <a:lstStyle>
            <a:lvl1pPr>
              <a:defRPr/>
            </a:lvl1pPr>
          </a:lstStyle>
          <a:p>
            <a:pPr lvl="0"/>
            <a:r>
              <a:rPr lang="en-US" noProof="0" smtClean="0"/>
              <a:t>Click to edit Master title style</a:t>
            </a:r>
          </a:p>
        </p:txBody>
      </p:sp>
      <p:sp>
        <p:nvSpPr>
          <p:cNvPr id="704518" name="Rectangle 6"/>
          <p:cNvSpPr>
            <a:spLocks noGrp="1" noChangeArrowheads="1"/>
          </p:cNvSpPr>
          <p:nvPr>
            <p:ph type="subTitle" sz="quarter" idx="1"/>
          </p:nvPr>
        </p:nvSpPr>
        <p:spPr>
          <a:xfrm>
            <a:off x="2895600" y="2895600"/>
            <a:ext cx="4953000" cy="1752600"/>
          </a:xfrm>
        </p:spPr>
        <p:txBody>
          <a:bodyPr/>
          <a:lstStyle>
            <a:lvl1pPr marL="0" indent="0" algn="ctr">
              <a:buFont typeface="Monotype Sorts" pitchFamily="2" charset="2"/>
              <a:buNone/>
              <a:defRPr/>
            </a:lvl1pPr>
          </a:lstStyle>
          <a:p>
            <a:pPr lvl="0"/>
            <a:r>
              <a:rPr lang="en-US" noProof="0" smtClean="0"/>
              <a:t>Click to edit Master subtitle style</a:t>
            </a:r>
          </a:p>
        </p:txBody>
      </p:sp>
    </p:spTree>
    <p:extLst>
      <p:ext uri="{BB962C8B-B14F-4D97-AF65-F5344CB8AC3E}">
        <p14:creationId xmlns:p14="http://schemas.microsoft.com/office/powerpoint/2010/main" val="391942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3188928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838200"/>
            <a:ext cx="1733550" cy="510540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447800" y="838200"/>
            <a:ext cx="5048250" cy="5105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1649395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187930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69875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1447800" y="2209800"/>
            <a:ext cx="33909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991100" y="2209800"/>
            <a:ext cx="33909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2995893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2469542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830351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411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63788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6633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3490" name="Rectangle 2"/>
          <p:cNvSpPr>
            <a:spLocks noGrp="1" noChangeArrowheads="1"/>
          </p:cNvSpPr>
          <p:nvPr>
            <p:ph type="title"/>
          </p:nvPr>
        </p:nvSpPr>
        <p:spPr bwMode="auto">
          <a:xfrm>
            <a:off x="1447800" y="838200"/>
            <a:ext cx="6934200" cy="1104900"/>
          </a:xfrm>
          <a:prstGeom prst="rect">
            <a:avLst/>
          </a:prstGeom>
          <a:noFill/>
          <a:ln w="9525">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smtClean="0"/>
              <a:t>Click to edit Master title style</a:t>
            </a:r>
          </a:p>
        </p:txBody>
      </p:sp>
      <p:sp>
        <p:nvSpPr>
          <p:cNvPr id="703491" name="Rectangle 3"/>
          <p:cNvSpPr>
            <a:spLocks noGrp="1" noChangeArrowheads="1"/>
          </p:cNvSpPr>
          <p:nvPr>
            <p:ph type="body" idx="1"/>
          </p:nvPr>
        </p:nvSpPr>
        <p:spPr bwMode="auto">
          <a:xfrm>
            <a:off x="1447800" y="2209800"/>
            <a:ext cx="69342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03492" name="Rectangle 4"/>
          <p:cNvSpPr>
            <a:spLocks noChangeArrowheads="1"/>
          </p:cNvSpPr>
          <p:nvPr/>
        </p:nvSpPr>
        <p:spPr bwMode="auto">
          <a:xfrm>
            <a:off x="1447800" y="0"/>
            <a:ext cx="7696200" cy="457200"/>
          </a:xfrm>
          <a:prstGeom prst="rect">
            <a:avLst/>
          </a:prstGeom>
          <a:solidFill>
            <a:srgbClr val="0000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smtClean="0"/>
          </a:p>
        </p:txBody>
      </p:sp>
      <p:sp>
        <p:nvSpPr>
          <p:cNvPr id="703493" name="Rectangle 5"/>
          <p:cNvSpPr>
            <a:spLocks noChangeArrowheads="1"/>
          </p:cNvSpPr>
          <p:nvPr/>
        </p:nvSpPr>
        <p:spPr bwMode="auto">
          <a:xfrm>
            <a:off x="0" y="6400800"/>
            <a:ext cx="2286000" cy="4572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smtClean="0"/>
          </a:p>
        </p:txBody>
      </p:sp>
      <p:pic>
        <p:nvPicPr>
          <p:cNvPr id="1030" name="Picture 6" descr="Bright Place -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90600" y="5486400"/>
            <a:ext cx="1219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3495" name="Rectangle 7"/>
          <p:cNvSpPr>
            <a:spLocks noChangeArrowheads="1"/>
          </p:cNvSpPr>
          <p:nvPr/>
        </p:nvSpPr>
        <p:spPr bwMode="auto">
          <a:xfrm>
            <a:off x="8610600" y="457200"/>
            <a:ext cx="533400" cy="64008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smtClean="0"/>
          </a:p>
        </p:txBody>
      </p:sp>
    </p:spTree>
  </p:cSld>
  <p:clrMap bg1="lt1" tx1="dk1" bg2="lt2" tx2="dk2" accent1="accent1" accent2="accent2" accent3="accent3" accent4="accent4" accent5="accent5" accent6="accent6" hlink="hlink" folHlink="folHlink"/>
  <p:sldLayoutIdLst>
    <p:sldLayoutId id="2147483892"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03492"/>
                                        </p:tgtEl>
                                        <p:attrNameLst>
                                          <p:attrName>style.visibility</p:attrName>
                                        </p:attrNameLst>
                                      </p:cBhvr>
                                      <p:to>
                                        <p:strVal val="visible"/>
                                      </p:to>
                                    </p:set>
                                    <p:anim calcmode="lin" valueType="num">
                                      <p:cBhvr additive="base">
                                        <p:cTn id="7" dur="500" fill="hold"/>
                                        <p:tgtEl>
                                          <p:spTgt spid="703492"/>
                                        </p:tgtEl>
                                        <p:attrNameLst>
                                          <p:attrName>ppt_x</p:attrName>
                                        </p:attrNameLst>
                                      </p:cBhvr>
                                      <p:tavLst>
                                        <p:tav tm="0">
                                          <p:val>
                                            <p:strVal val="1+#ppt_w/2"/>
                                          </p:val>
                                        </p:tav>
                                        <p:tav tm="100000">
                                          <p:val>
                                            <p:strVal val="#ppt_x"/>
                                          </p:val>
                                        </p:tav>
                                      </p:tavLst>
                                    </p:anim>
                                    <p:anim calcmode="lin" valueType="num">
                                      <p:cBhvr additive="base">
                                        <p:cTn id="8" dur="500" fill="hold"/>
                                        <p:tgtEl>
                                          <p:spTgt spid="70349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03495"/>
                                        </p:tgtEl>
                                        <p:attrNameLst>
                                          <p:attrName>style.visibility</p:attrName>
                                        </p:attrNameLst>
                                      </p:cBhvr>
                                      <p:to>
                                        <p:strVal val="visible"/>
                                      </p:to>
                                    </p:set>
                                    <p:anim calcmode="lin" valueType="num">
                                      <p:cBhvr additive="base">
                                        <p:cTn id="12" dur="500" fill="hold"/>
                                        <p:tgtEl>
                                          <p:spTgt spid="703495"/>
                                        </p:tgtEl>
                                        <p:attrNameLst>
                                          <p:attrName>ppt_x</p:attrName>
                                        </p:attrNameLst>
                                      </p:cBhvr>
                                      <p:tavLst>
                                        <p:tav tm="0">
                                          <p:val>
                                            <p:strVal val="#ppt_x"/>
                                          </p:val>
                                        </p:tav>
                                        <p:tav tm="100000">
                                          <p:val>
                                            <p:strVal val="#ppt_x"/>
                                          </p:val>
                                        </p:tav>
                                      </p:tavLst>
                                    </p:anim>
                                    <p:anim calcmode="lin" valueType="num">
                                      <p:cBhvr additive="base">
                                        <p:cTn id="13" dur="500" fill="hold"/>
                                        <p:tgtEl>
                                          <p:spTgt spid="703495"/>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03493"/>
                                        </p:tgtEl>
                                        <p:attrNameLst>
                                          <p:attrName>style.visibility</p:attrName>
                                        </p:attrNameLst>
                                      </p:cBhvr>
                                      <p:to>
                                        <p:strVal val="visible"/>
                                      </p:to>
                                    </p:set>
                                    <p:anim calcmode="lin" valueType="num">
                                      <p:cBhvr additive="base">
                                        <p:cTn id="17" dur="500" fill="hold"/>
                                        <p:tgtEl>
                                          <p:spTgt spid="703493"/>
                                        </p:tgtEl>
                                        <p:attrNameLst>
                                          <p:attrName>ppt_x</p:attrName>
                                        </p:attrNameLst>
                                      </p:cBhvr>
                                      <p:tavLst>
                                        <p:tav tm="0">
                                          <p:val>
                                            <p:strVal val="0-#ppt_w/2"/>
                                          </p:val>
                                        </p:tav>
                                        <p:tav tm="100000">
                                          <p:val>
                                            <p:strVal val="#ppt_x"/>
                                          </p:val>
                                        </p:tav>
                                      </p:tavLst>
                                    </p:anim>
                                    <p:anim calcmode="lin" valueType="num">
                                      <p:cBhvr additive="base">
                                        <p:cTn id="18" dur="500" fill="hold"/>
                                        <p:tgtEl>
                                          <p:spTgt spid="703493"/>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3" presetClass="entr" presetSubtype="10" fill="hold" grpId="0" nodeType="afterEffect">
                                  <p:stCondLst>
                                    <p:cond delay="0"/>
                                  </p:stCondLst>
                                  <p:childTnLst>
                                    <p:set>
                                      <p:cBhvr>
                                        <p:cTn id="21" dur="1" fill="hold">
                                          <p:stCondLst>
                                            <p:cond delay="0"/>
                                          </p:stCondLst>
                                        </p:cTn>
                                        <p:tgtEl>
                                          <p:spTgt spid="703490"/>
                                        </p:tgtEl>
                                        <p:attrNameLst>
                                          <p:attrName>style.visibility</p:attrName>
                                        </p:attrNameLst>
                                      </p:cBhvr>
                                      <p:to>
                                        <p:strVal val="visible"/>
                                      </p:to>
                                    </p:set>
                                    <p:animEffect transition="in" filter="blinds(horizontal)">
                                      <p:cBhvr>
                                        <p:cTn id="22" dur="500"/>
                                        <p:tgtEl>
                                          <p:spTgt spid="703490"/>
                                        </p:tgtEl>
                                      </p:cBhvr>
                                    </p:animEffect>
                                  </p:childTnLst>
                                </p:cTn>
                              </p:par>
                            </p:childTnLst>
                          </p:cTn>
                        </p:par>
                        <p:par>
                          <p:cTn id="23" fill="hold" nodeType="afterGroup">
                            <p:stCondLst>
                              <p:cond delay="2000"/>
                            </p:stCondLst>
                            <p:childTnLst>
                              <p:par>
                                <p:cTn id="24" presetID="9" presetClass="entr" presetSubtype="0" fill="hold" grpId="0" nodeType="afterEffect">
                                  <p:stCondLst>
                                    <p:cond delay="0"/>
                                  </p:stCondLst>
                                  <p:childTnLst>
                                    <p:set>
                                      <p:cBhvr>
                                        <p:cTn id="25" dur="1" fill="hold">
                                          <p:stCondLst>
                                            <p:cond delay="0"/>
                                          </p:stCondLst>
                                        </p:cTn>
                                        <p:tgtEl>
                                          <p:spTgt spid="703491"/>
                                        </p:tgtEl>
                                        <p:attrNameLst>
                                          <p:attrName>style.visibility</p:attrName>
                                        </p:attrNameLst>
                                      </p:cBhvr>
                                      <p:to>
                                        <p:strVal val="visible"/>
                                      </p:to>
                                    </p:set>
                                    <p:animEffect transition="in" filter="dissolve">
                                      <p:cBhvr>
                                        <p:cTn id="26" dur="500"/>
                                        <p:tgtEl>
                                          <p:spTgt spid="703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3490" grpId="0" animBg="1" autoUpdateAnimBg="0"/>
      <p:bldP spid="703491" grpId="0" autoUpdateAnimBg="0">
        <p:tmplLst>
          <p:tmpl>
            <p:tnLst>
              <p:par>
                <p:cTn presetID="9" presetClass="entr" presetSubtype="0" fill="hold" nodeType="afterEffect">
                  <p:stCondLst>
                    <p:cond delay="0"/>
                  </p:stCondLst>
                  <p:childTnLst>
                    <p:set>
                      <p:cBhvr>
                        <p:cTn dur="1" fill="hold">
                          <p:stCondLst>
                            <p:cond delay="0"/>
                          </p:stCondLst>
                        </p:cTn>
                        <p:tgtEl>
                          <p:spTgt spid="703491"/>
                        </p:tgtEl>
                        <p:attrNameLst>
                          <p:attrName>style.visibility</p:attrName>
                        </p:attrNameLst>
                      </p:cBhvr>
                      <p:to>
                        <p:strVal val="visible"/>
                      </p:to>
                    </p:set>
                    <p:animEffect transition="in" filter="dissolve">
                      <p:cBhvr>
                        <p:cTn dur="500"/>
                        <p:tgtEl>
                          <p:spTgt spid="703491"/>
                        </p:tgtEl>
                      </p:cBhvr>
                    </p:animEffect>
                  </p:childTnLst>
                </p:cTn>
              </p:par>
            </p:tnLst>
          </p:tmpl>
        </p:tmplLst>
      </p:bldP>
      <p:bldP spid="703492" grpId="0" animBg="1"/>
      <p:bldP spid="703493" grpId="0" animBg="1"/>
      <p:bldP spid="703495" grpId="0" animBg="1"/>
    </p:bldLst>
  </p:timing>
  <p:txStyles>
    <p:titleStyle>
      <a:lvl1pPr marL="95250" indent="-95250" algn="l" rtl="0" eaLnBrk="0" fontAlgn="base" hangingPunct="0">
        <a:spcBef>
          <a:spcPct val="0"/>
        </a:spcBef>
        <a:spcAft>
          <a:spcPct val="0"/>
        </a:spcAft>
        <a:defRPr kumimoji="1" sz="3200" b="1">
          <a:solidFill>
            <a:schemeClr val="bg2"/>
          </a:solidFill>
          <a:latin typeface="+mj-lt"/>
          <a:ea typeface="+mj-ea"/>
          <a:cs typeface="+mj-cs"/>
        </a:defRPr>
      </a:lvl1pPr>
      <a:lvl2pPr marL="95250" indent="-95250" algn="l" rtl="0" eaLnBrk="0" fontAlgn="base" hangingPunct="0">
        <a:spcBef>
          <a:spcPct val="0"/>
        </a:spcBef>
        <a:spcAft>
          <a:spcPct val="0"/>
        </a:spcAft>
        <a:defRPr kumimoji="1" sz="3200" b="1">
          <a:solidFill>
            <a:schemeClr val="bg2"/>
          </a:solidFill>
          <a:latin typeface="Arial" charset="0"/>
        </a:defRPr>
      </a:lvl2pPr>
      <a:lvl3pPr marL="95250" indent="-95250" algn="l" rtl="0" eaLnBrk="0" fontAlgn="base" hangingPunct="0">
        <a:spcBef>
          <a:spcPct val="0"/>
        </a:spcBef>
        <a:spcAft>
          <a:spcPct val="0"/>
        </a:spcAft>
        <a:defRPr kumimoji="1" sz="3200" b="1">
          <a:solidFill>
            <a:schemeClr val="bg2"/>
          </a:solidFill>
          <a:latin typeface="Arial" charset="0"/>
        </a:defRPr>
      </a:lvl3pPr>
      <a:lvl4pPr marL="95250" indent="-95250" algn="l" rtl="0" eaLnBrk="0" fontAlgn="base" hangingPunct="0">
        <a:spcBef>
          <a:spcPct val="0"/>
        </a:spcBef>
        <a:spcAft>
          <a:spcPct val="0"/>
        </a:spcAft>
        <a:defRPr kumimoji="1" sz="3200" b="1">
          <a:solidFill>
            <a:schemeClr val="bg2"/>
          </a:solidFill>
          <a:latin typeface="Arial" charset="0"/>
        </a:defRPr>
      </a:lvl4pPr>
      <a:lvl5pPr marL="95250" indent="-95250" algn="l" rtl="0" eaLnBrk="0" fontAlgn="base" hangingPunct="0">
        <a:spcBef>
          <a:spcPct val="0"/>
        </a:spcBef>
        <a:spcAft>
          <a:spcPct val="0"/>
        </a:spcAft>
        <a:defRPr kumimoji="1" sz="3200" b="1">
          <a:solidFill>
            <a:schemeClr val="bg2"/>
          </a:solidFill>
          <a:latin typeface="Arial" charset="0"/>
        </a:defRPr>
      </a:lvl5pPr>
      <a:lvl6pPr marL="552450" algn="l" rtl="0" eaLnBrk="0" fontAlgn="base" hangingPunct="0">
        <a:spcBef>
          <a:spcPct val="0"/>
        </a:spcBef>
        <a:spcAft>
          <a:spcPct val="0"/>
        </a:spcAft>
        <a:defRPr kumimoji="1" sz="3200" b="1">
          <a:solidFill>
            <a:schemeClr val="bg2"/>
          </a:solidFill>
          <a:latin typeface="Arial" charset="0"/>
        </a:defRPr>
      </a:lvl6pPr>
      <a:lvl7pPr marL="1009650" algn="l" rtl="0" eaLnBrk="0" fontAlgn="base" hangingPunct="0">
        <a:spcBef>
          <a:spcPct val="0"/>
        </a:spcBef>
        <a:spcAft>
          <a:spcPct val="0"/>
        </a:spcAft>
        <a:defRPr kumimoji="1" sz="3200" b="1">
          <a:solidFill>
            <a:schemeClr val="bg2"/>
          </a:solidFill>
          <a:latin typeface="Arial" charset="0"/>
        </a:defRPr>
      </a:lvl7pPr>
      <a:lvl8pPr marL="1466850" algn="l" rtl="0" eaLnBrk="0" fontAlgn="base" hangingPunct="0">
        <a:spcBef>
          <a:spcPct val="0"/>
        </a:spcBef>
        <a:spcAft>
          <a:spcPct val="0"/>
        </a:spcAft>
        <a:defRPr kumimoji="1" sz="3200" b="1">
          <a:solidFill>
            <a:schemeClr val="bg2"/>
          </a:solidFill>
          <a:latin typeface="Arial" charset="0"/>
        </a:defRPr>
      </a:lvl8pPr>
      <a:lvl9pPr marL="1924050" algn="l" rtl="0" eaLnBrk="0" fontAlgn="base" hangingPunct="0">
        <a:spcBef>
          <a:spcPct val="0"/>
        </a:spcBef>
        <a:spcAft>
          <a:spcPct val="0"/>
        </a:spcAft>
        <a:defRPr kumimoji="1" sz="3200" b="1">
          <a:solidFill>
            <a:schemeClr val="bg2"/>
          </a:solidFill>
          <a:latin typeface="Arial" charset="0"/>
        </a:defRPr>
      </a:lvl9pPr>
    </p:titleStyle>
    <p:bodyStyle>
      <a:lvl1pPr marL="342900" indent="-342900" algn="l" rtl="0" eaLnBrk="0" fontAlgn="base" hangingPunct="0">
        <a:spcBef>
          <a:spcPct val="20000"/>
        </a:spcBef>
        <a:spcAft>
          <a:spcPct val="0"/>
        </a:spcAft>
        <a:buClr>
          <a:schemeClr val="bg2"/>
        </a:buClr>
        <a:buSzPct val="90000"/>
        <a:buFont typeface="Monotype Sorts" pitchFamily="2" charset="2"/>
        <a:buChar char="n"/>
        <a:defRPr kumimoji="1" sz="2800">
          <a:solidFill>
            <a:srgbClr val="0000CC"/>
          </a:solidFill>
          <a:latin typeface="+mn-lt"/>
          <a:ea typeface="+mn-ea"/>
          <a:cs typeface="+mn-cs"/>
        </a:defRPr>
      </a:lvl1pPr>
      <a:lvl2pPr marL="742950" indent="-285750" algn="l" rtl="0" eaLnBrk="0" fontAlgn="base" hangingPunct="0">
        <a:spcBef>
          <a:spcPct val="20000"/>
        </a:spcBef>
        <a:spcAft>
          <a:spcPct val="0"/>
        </a:spcAft>
        <a:buClr>
          <a:schemeClr val="bg2"/>
        </a:buClr>
        <a:buSzPct val="90000"/>
        <a:buFont typeface="Wingdings" pitchFamily="2" charset="2"/>
        <a:buChar char="o"/>
        <a:defRPr kumimoji="1" sz="2400">
          <a:solidFill>
            <a:srgbClr val="0000CC"/>
          </a:solidFill>
          <a:latin typeface="+mn-lt"/>
        </a:defRPr>
      </a:lvl2pPr>
      <a:lvl3pPr marL="1143000" indent="-228600" algn="l" rtl="0" eaLnBrk="0" fontAlgn="base" hangingPunct="0">
        <a:spcBef>
          <a:spcPct val="20000"/>
        </a:spcBef>
        <a:spcAft>
          <a:spcPct val="0"/>
        </a:spcAft>
        <a:buClr>
          <a:schemeClr val="bg2"/>
        </a:buClr>
        <a:buSzPct val="90000"/>
        <a:buFont typeface="Wingdings" pitchFamily="2" charset="2"/>
        <a:buChar char="l"/>
        <a:defRPr kumimoji="1" sz="2000">
          <a:solidFill>
            <a:srgbClr val="0000CC"/>
          </a:solidFill>
          <a:latin typeface="+mn-lt"/>
        </a:defRPr>
      </a:lvl3pPr>
      <a:lvl4pPr marL="1600200" indent="-228600" algn="l" rtl="0" eaLnBrk="0" fontAlgn="base" hangingPunct="0">
        <a:spcBef>
          <a:spcPct val="20000"/>
        </a:spcBef>
        <a:spcAft>
          <a:spcPct val="0"/>
        </a:spcAft>
        <a:buClr>
          <a:schemeClr val="bg2"/>
        </a:buClr>
        <a:buSzPct val="90000"/>
        <a:buFont typeface="Wingdings" pitchFamily="2" charset="2"/>
        <a:buChar char="¡"/>
        <a:defRPr kumimoji="1">
          <a:solidFill>
            <a:srgbClr val="0000CC"/>
          </a:solidFill>
          <a:latin typeface="+mn-lt"/>
        </a:defRPr>
      </a:lvl4pPr>
      <a:lvl5pPr marL="2057400" indent="-228600" algn="l" rtl="0" eaLnBrk="0" fontAlgn="base" hangingPunct="0">
        <a:spcBef>
          <a:spcPct val="20000"/>
        </a:spcBef>
        <a:spcAft>
          <a:spcPct val="0"/>
        </a:spcAft>
        <a:buClr>
          <a:schemeClr val="bg2"/>
        </a:buClr>
        <a:buChar char="–"/>
        <a:defRPr kumimoji="1" sz="1600">
          <a:solidFill>
            <a:srgbClr val="0000CC"/>
          </a:solidFill>
          <a:latin typeface="+mn-lt"/>
        </a:defRPr>
      </a:lvl5pPr>
      <a:lvl6pPr marL="2514600" indent="-228600" algn="l" rtl="0" eaLnBrk="0" fontAlgn="base" hangingPunct="0">
        <a:spcBef>
          <a:spcPct val="20000"/>
        </a:spcBef>
        <a:spcAft>
          <a:spcPct val="0"/>
        </a:spcAft>
        <a:buClr>
          <a:schemeClr val="bg2"/>
        </a:buClr>
        <a:buChar char="–"/>
        <a:defRPr kumimoji="1" sz="1600">
          <a:solidFill>
            <a:srgbClr val="0000CC"/>
          </a:solidFill>
          <a:latin typeface="+mn-lt"/>
        </a:defRPr>
      </a:lvl6pPr>
      <a:lvl7pPr marL="2971800" indent="-228600" algn="l" rtl="0" eaLnBrk="0" fontAlgn="base" hangingPunct="0">
        <a:spcBef>
          <a:spcPct val="20000"/>
        </a:spcBef>
        <a:spcAft>
          <a:spcPct val="0"/>
        </a:spcAft>
        <a:buClr>
          <a:schemeClr val="bg2"/>
        </a:buClr>
        <a:buChar char="–"/>
        <a:defRPr kumimoji="1" sz="1600">
          <a:solidFill>
            <a:srgbClr val="0000CC"/>
          </a:solidFill>
          <a:latin typeface="+mn-lt"/>
        </a:defRPr>
      </a:lvl7pPr>
      <a:lvl8pPr marL="3429000" indent="-228600" algn="l" rtl="0" eaLnBrk="0" fontAlgn="base" hangingPunct="0">
        <a:spcBef>
          <a:spcPct val="20000"/>
        </a:spcBef>
        <a:spcAft>
          <a:spcPct val="0"/>
        </a:spcAft>
        <a:buClr>
          <a:schemeClr val="bg2"/>
        </a:buClr>
        <a:buChar char="–"/>
        <a:defRPr kumimoji="1" sz="1600">
          <a:solidFill>
            <a:srgbClr val="0000CC"/>
          </a:solidFill>
          <a:latin typeface="+mn-lt"/>
        </a:defRPr>
      </a:lvl8pPr>
      <a:lvl9pPr marL="3886200" indent="-228600" algn="l" rtl="0" eaLnBrk="0" fontAlgn="base" hangingPunct="0">
        <a:spcBef>
          <a:spcPct val="20000"/>
        </a:spcBef>
        <a:spcAft>
          <a:spcPct val="0"/>
        </a:spcAft>
        <a:buClr>
          <a:schemeClr val="bg2"/>
        </a:buClr>
        <a:buChar char="–"/>
        <a:defRPr kumimoji="1" sz="1600">
          <a:solidFill>
            <a:srgbClr val="0000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2"/>
          <p:cNvSpPr txBox="1">
            <a:spLocks noChangeArrowheads="1"/>
          </p:cNvSpPr>
          <p:nvPr/>
        </p:nvSpPr>
        <p:spPr bwMode="auto">
          <a:xfrm>
            <a:off x="739775" y="692150"/>
            <a:ext cx="7596188" cy="86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90000"/>
              <a:buFont typeface="Monotype Sorts" pitchFamily="2" charset="2"/>
              <a:buChar char="n"/>
              <a:defRPr kumimoji="1" sz="2800">
                <a:solidFill>
                  <a:srgbClr val="0000CC"/>
                </a:solidFill>
                <a:latin typeface="Arial" charset="0"/>
              </a:defRPr>
            </a:lvl1pPr>
            <a:lvl2pPr marL="742950" indent="-285750">
              <a:spcBef>
                <a:spcPct val="20000"/>
              </a:spcBef>
              <a:buClr>
                <a:schemeClr val="bg2"/>
              </a:buClr>
              <a:buSzPct val="90000"/>
              <a:buFont typeface="Wingdings" pitchFamily="2" charset="2"/>
              <a:buChar char="o"/>
              <a:defRPr kumimoji="1" sz="2400">
                <a:solidFill>
                  <a:srgbClr val="0000CC"/>
                </a:solidFill>
                <a:latin typeface="Arial" charset="0"/>
              </a:defRPr>
            </a:lvl2pPr>
            <a:lvl3pPr marL="1143000" indent="-228600">
              <a:spcBef>
                <a:spcPct val="20000"/>
              </a:spcBef>
              <a:buClr>
                <a:schemeClr val="bg2"/>
              </a:buClr>
              <a:buSzPct val="90000"/>
              <a:buFont typeface="Wingdings" pitchFamily="2" charset="2"/>
              <a:buChar char="l"/>
              <a:defRPr kumimoji="1" sz="2000">
                <a:solidFill>
                  <a:srgbClr val="0000CC"/>
                </a:solidFill>
                <a:latin typeface="Arial" charset="0"/>
              </a:defRPr>
            </a:lvl3pPr>
            <a:lvl4pPr marL="1600200" indent="-228600">
              <a:spcBef>
                <a:spcPct val="20000"/>
              </a:spcBef>
              <a:buClr>
                <a:schemeClr val="bg2"/>
              </a:buClr>
              <a:buSzPct val="90000"/>
              <a:buFont typeface="Wingdings" pitchFamily="2" charset="2"/>
              <a:buChar char="¡"/>
              <a:defRPr kumimoji="1">
                <a:solidFill>
                  <a:srgbClr val="0000CC"/>
                </a:solidFill>
                <a:latin typeface="Arial" charset="0"/>
              </a:defRPr>
            </a:lvl4pPr>
            <a:lvl5pPr marL="2057400" indent="-228600">
              <a:spcBef>
                <a:spcPct val="20000"/>
              </a:spcBef>
              <a:buClr>
                <a:schemeClr val="bg2"/>
              </a:buClr>
              <a:buChar char="–"/>
              <a:defRPr kumimoji="1" sz="1600">
                <a:solidFill>
                  <a:srgbClr val="0000CC"/>
                </a:solidFill>
                <a:latin typeface="Arial" charset="0"/>
              </a:defRPr>
            </a:lvl5pPr>
            <a:lvl6pPr marL="2514600" indent="-228600" eaLnBrk="0" fontAlgn="base" hangingPunct="0">
              <a:spcBef>
                <a:spcPct val="20000"/>
              </a:spcBef>
              <a:spcAft>
                <a:spcPct val="0"/>
              </a:spcAft>
              <a:buClr>
                <a:schemeClr val="bg2"/>
              </a:buClr>
              <a:buChar char="–"/>
              <a:defRPr kumimoji="1" sz="1600">
                <a:solidFill>
                  <a:srgbClr val="0000CC"/>
                </a:solidFill>
                <a:latin typeface="Arial" charset="0"/>
              </a:defRPr>
            </a:lvl6pPr>
            <a:lvl7pPr marL="2971800" indent="-228600" eaLnBrk="0" fontAlgn="base" hangingPunct="0">
              <a:spcBef>
                <a:spcPct val="20000"/>
              </a:spcBef>
              <a:spcAft>
                <a:spcPct val="0"/>
              </a:spcAft>
              <a:buClr>
                <a:schemeClr val="bg2"/>
              </a:buClr>
              <a:buChar char="–"/>
              <a:defRPr kumimoji="1" sz="1600">
                <a:solidFill>
                  <a:srgbClr val="0000CC"/>
                </a:solidFill>
                <a:latin typeface="Arial" charset="0"/>
              </a:defRPr>
            </a:lvl7pPr>
            <a:lvl8pPr marL="3429000" indent="-228600" eaLnBrk="0" fontAlgn="base" hangingPunct="0">
              <a:spcBef>
                <a:spcPct val="20000"/>
              </a:spcBef>
              <a:spcAft>
                <a:spcPct val="0"/>
              </a:spcAft>
              <a:buClr>
                <a:schemeClr val="bg2"/>
              </a:buClr>
              <a:buChar char="–"/>
              <a:defRPr kumimoji="1" sz="1600">
                <a:solidFill>
                  <a:srgbClr val="0000CC"/>
                </a:solidFill>
                <a:latin typeface="Arial" charset="0"/>
              </a:defRPr>
            </a:lvl8pPr>
            <a:lvl9pPr marL="3886200" indent="-228600" eaLnBrk="0" fontAlgn="base" hangingPunct="0">
              <a:spcBef>
                <a:spcPct val="20000"/>
              </a:spcBef>
              <a:spcAft>
                <a:spcPct val="0"/>
              </a:spcAft>
              <a:buClr>
                <a:schemeClr val="bg2"/>
              </a:buClr>
              <a:buChar char="–"/>
              <a:defRPr kumimoji="1" sz="1600">
                <a:solidFill>
                  <a:srgbClr val="0000CC"/>
                </a:solidFill>
                <a:latin typeface="Arial" charset="0"/>
              </a:defRPr>
            </a:lvl9pPr>
          </a:lstStyle>
          <a:p>
            <a:pPr algn="ctr">
              <a:spcBef>
                <a:spcPct val="50000"/>
              </a:spcBef>
              <a:buClrTx/>
              <a:buSzTx/>
              <a:buFontTx/>
              <a:buNone/>
            </a:pPr>
            <a:r>
              <a:rPr kumimoji="0" lang="en-AU" altLang="en-US" sz="2000" b="1">
                <a:solidFill>
                  <a:srgbClr val="002060"/>
                </a:solidFill>
              </a:rPr>
              <a:t>KANGAROO BAY</a:t>
            </a:r>
          </a:p>
          <a:p>
            <a:pPr algn="ctr">
              <a:spcBef>
                <a:spcPct val="50000"/>
              </a:spcBef>
              <a:buClrTx/>
              <a:buSzTx/>
              <a:buFontTx/>
              <a:buNone/>
            </a:pPr>
            <a:r>
              <a:rPr kumimoji="0" lang="en-AU" altLang="en-US" sz="2000" b="1">
                <a:solidFill>
                  <a:srgbClr val="002060"/>
                </a:solidFill>
              </a:rPr>
              <a:t>COMMUNITY &amp; ECONOMIC DEVELOPMENT PROJECT                                                     </a:t>
            </a:r>
          </a:p>
        </p:txBody>
      </p:sp>
      <p:sp>
        <p:nvSpPr>
          <p:cNvPr id="3075" name="TextBox 1"/>
          <p:cNvSpPr txBox="1">
            <a:spLocks noChangeArrowheads="1"/>
          </p:cNvSpPr>
          <p:nvPr/>
        </p:nvSpPr>
        <p:spPr bwMode="auto">
          <a:xfrm>
            <a:off x="2513013" y="5445125"/>
            <a:ext cx="5807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90000"/>
              <a:buFont typeface="Monotype Sorts" pitchFamily="2" charset="2"/>
              <a:buChar char="n"/>
              <a:defRPr kumimoji="1" sz="2800">
                <a:solidFill>
                  <a:srgbClr val="0000CC"/>
                </a:solidFill>
                <a:latin typeface="Arial" charset="0"/>
              </a:defRPr>
            </a:lvl1pPr>
            <a:lvl2pPr marL="742950" indent="-285750">
              <a:spcBef>
                <a:spcPct val="20000"/>
              </a:spcBef>
              <a:buClr>
                <a:schemeClr val="bg2"/>
              </a:buClr>
              <a:buSzPct val="90000"/>
              <a:buFont typeface="Wingdings" pitchFamily="2" charset="2"/>
              <a:buChar char="o"/>
              <a:defRPr kumimoji="1" sz="2400">
                <a:solidFill>
                  <a:srgbClr val="0000CC"/>
                </a:solidFill>
                <a:latin typeface="Arial" charset="0"/>
              </a:defRPr>
            </a:lvl2pPr>
            <a:lvl3pPr marL="1143000" indent="-228600">
              <a:spcBef>
                <a:spcPct val="20000"/>
              </a:spcBef>
              <a:buClr>
                <a:schemeClr val="bg2"/>
              </a:buClr>
              <a:buSzPct val="90000"/>
              <a:buFont typeface="Wingdings" pitchFamily="2" charset="2"/>
              <a:buChar char="l"/>
              <a:defRPr kumimoji="1" sz="2000">
                <a:solidFill>
                  <a:srgbClr val="0000CC"/>
                </a:solidFill>
                <a:latin typeface="Arial" charset="0"/>
              </a:defRPr>
            </a:lvl3pPr>
            <a:lvl4pPr marL="1600200" indent="-228600">
              <a:spcBef>
                <a:spcPct val="20000"/>
              </a:spcBef>
              <a:buClr>
                <a:schemeClr val="bg2"/>
              </a:buClr>
              <a:buSzPct val="90000"/>
              <a:buFont typeface="Wingdings" pitchFamily="2" charset="2"/>
              <a:buChar char="¡"/>
              <a:defRPr kumimoji="1">
                <a:solidFill>
                  <a:srgbClr val="0000CC"/>
                </a:solidFill>
                <a:latin typeface="Arial" charset="0"/>
              </a:defRPr>
            </a:lvl4pPr>
            <a:lvl5pPr marL="2057400" indent="-228600">
              <a:spcBef>
                <a:spcPct val="20000"/>
              </a:spcBef>
              <a:buClr>
                <a:schemeClr val="bg2"/>
              </a:buClr>
              <a:buChar char="–"/>
              <a:defRPr kumimoji="1" sz="1600">
                <a:solidFill>
                  <a:srgbClr val="0000CC"/>
                </a:solidFill>
                <a:latin typeface="Arial" charset="0"/>
              </a:defRPr>
            </a:lvl5pPr>
            <a:lvl6pPr marL="2514600" indent="-228600" eaLnBrk="0" fontAlgn="base" hangingPunct="0">
              <a:spcBef>
                <a:spcPct val="20000"/>
              </a:spcBef>
              <a:spcAft>
                <a:spcPct val="0"/>
              </a:spcAft>
              <a:buClr>
                <a:schemeClr val="bg2"/>
              </a:buClr>
              <a:buChar char="–"/>
              <a:defRPr kumimoji="1" sz="1600">
                <a:solidFill>
                  <a:srgbClr val="0000CC"/>
                </a:solidFill>
                <a:latin typeface="Arial" charset="0"/>
              </a:defRPr>
            </a:lvl6pPr>
            <a:lvl7pPr marL="2971800" indent="-228600" eaLnBrk="0" fontAlgn="base" hangingPunct="0">
              <a:spcBef>
                <a:spcPct val="20000"/>
              </a:spcBef>
              <a:spcAft>
                <a:spcPct val="0"/>
              </a:spcAft>
              <a:buClr>
                <a:schemeClr val="bg2"/>
              </a:buClr>
              <a:buChar char="–"/>
              <a:defRPr kumimoji="1" sz="1600">
                <a:solidFill>
                  <a:srgbClr val="0000CC"/>
                </a:solidFill>
                <a:latin typeface="Arial" charset="0"/>
              </a:defRPr>
            </a:lvl7pPr>
            <a:lvl8pPr marL="3429000" indent="-228600" eaLnBrk="0" fontAlgn="base" hangingPunct="0">
              <a:spcBef>
                <a:spcPct val="20000"/>
              </a:spcBef>
              <a:spcAft>
                <a:spcPct val="0"/>
              </a:spcAft>
              <a:buClr>
                <a:schemeClr val="bg2"/>
              </a:buClr>
              <a:buChar char="–"/>
              <a:defRPr kumimoji="1" sz="1600">
                <a:solidFill>
                  <a:srgbClr val="0000CC"/>
                </a:solidFill>
                <a:latin typeface="Arial" charset="0"/>
              </a:defRPr>
            </a:lvl8pPr>
            <a:lvl9pPr marL="3886200" indent="-228600" eaLnBrk="0" fontAlgn="base" hangingPunct="0">
              <a:spcBef>
                <a:spcPct val="20000"/>
              </a:spcBef>
              <a:spcAft>
                <a:spcPct val="0"/>
              </a:spcAft>
              <a:buClr>
                <a:schemeClr val="bg2"/>
              </a:buClr>
              <a:buChar char="–"/>
              <a:defRPr kumimoji="1" sz="1600">
                <a:solidFill>
                  <a:srgbClr val="0000CC"/>
                </a:solidFill>
                <a:latin typeface="Arial" charset="0"/>
              </a:defRPr>
            </a:lvl9pPr>
          </a:lstStyle>
          <a:p>
            <a:pPr>
              <a:spcBef>
                <a:spcPct val="0"/>
              </a:spcBef>
              <a:buClrTx/>
              <a:buSzTx/>
              <a:buFontTx/>
              <a:buNone/>
            </a:pPr>
            <a:r>
              <a:rPr kumimoji="0" lang="en-AU" altLang="en-US" sz="1800">
                <a:solidFill>
                  <a:schemeClr val="bg2"/>
                </a:solidFill>
              </a:rPr>
              <a:t>Greg Walker</a:t>
            </a:r>
          </a:p>
          <a:p>
            <a:pPr>
              <a:spcBef>
                <a:spcPct val="0"/>
              </a:spcBef>
              <a:buClrTx/>
              <a:buSzTx/>
              <a:buFontTx/>
              <a:buNone/>
            </a:pPr>
            <a:r>
              <a:rPr kumimoji="0" lang="en-AU" altLang="en-US" sz="1800">
                <a:solidFill>
                  <a:schemeClr val="bg2"/>
                </a:solidFill>
              </a:rPr>
              <a:t>Economic Development Officer</a:t>
            </a:r>
          </a:p>
          <a:p>
            <a:pPr>
              <a:spcBef>
                <a:spcPct val="0"/>
              </a:spcBef>
              <a:buClrTx/>
              <a:buSzTx/>
              <a:buFontTx/>
              <a:buNone/>
            </a:pPr>
            <a:r>
              <a:rPr kumimoji="0" lang="en-AU" altLang="en-US" sz="1800">
                <a:solidFill>
                  <a:schemeClr val="bg2"/>
                </a:solidFill>
              </a:rPr>
              <a:t>Clarence City Council </a:t>
            </a:r>
          </a:p>
          <a:p>
            <a:pPr>
              <a:spcBef>
                <a:spcPct val="0"/>
              </a:spcBef>
              <a:buClrTx/>
              <a:buSzTx/>
              <a:buFontTx/>
              <a:buNone/>
            </a:pPr>
            <a:r>
              <a:rPr kumimoji="0" lang="en-AU" altLang="en-US" sz="1800">
                <a:solidFill>
                  <a:schemeClr val="bg2"/>
                </a:solidFill>
              </a:rPr>
              <a:t>24 May 2016</a:t>
            </a:r>
          </a:p>
        </p:txBody>
      </p:sp>
      <p:sp>
        <p:nvSpPr>
          <p:cNvPr id="3076" name="TextBox 1"/>
          <p:cNvSpPr txBox="1">
            <a:spLocks noChangeArrowheads="1"/>
          </p:cNvSpPr>
          <p:nvPr/>
        </p:nvSpPr>
        <p:spPr bwMode="auto">
          <a:xfrm>
            <a:off x="971550" y="2227263"/>
            <a:ext cx="736441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90000"/>
              <a:buFont typeface="Monotype Sorts" pitchFamily="2" charset="2"/>
              <a:buChar char="n"/>
              <a:defRPr kumimoji="1" sz="2800">
                <a:solidFill>
                  <a:srgbClr val="0000CC"/>
                </a:solidFill>
                <a:latin typeface="Arial" charset="0"/>
              </a:defRPr>
            </a:lvl1pPr>
            <a:lvl2pPr marL="742950" indent="-285750">
              <a:spcBef>
                <a:spcPct val="20000"/>
              </a:spcBef>
              <a:buClr>
                <a:schemeClr val="bg2"/>
              </a:buClr>
              <a:buSzPct val="90000"/>
              <a:buFont typeface="Wingdings" pitchFamily="2" charset="2"/>
              <a:buChar char="o"/>
              <a:defRPr kumimoji="1" sz="2400">
                <a:solidFill>
                  <a:srgbClr val="0000CC"/>
                </a:solidFill>
                <a:latin typeface="Arial" charset="0"/>
              </a:defRPr>
            </a:lvl2pPr>
            <a:lvl3pPr marL="1143000" indent="-228600">
              <a:spcBef>
                <a:spcPct val="20000"/>
              </a:spcBef>
              <a:buClr>
                <a:schemeClr val="bg2"/>
              </a:buClr>
              <a:buSzPct val="90000"/>
              <a:buFont typeface="Wingdings" pitchFamily="2" charset="2"/>
              <a:buChar char="l"/>
              <a:defRPr kumimoji="1" sz="2000">
                <a:solidFill>
                  <a:srgbClr val="0000CC"/>
                </a:solidFill>
                <a:latin typeface="Arial" charset="0"/>
              </a:defRPr>
            </a:lvl3pPr>
            <a:lvl4pPr marL="1600200" indent="-228600">
              <a:spcBef>
                <a:spcPct val="20000"/>
              </a:spcBef>
              <a:buClr>
                <a:schemeClr val="bg2"/>
              </a:buClr>
              <a:buSzPct val="90000"/>
              <a:buFont typeface="Wingdings" pitchFamily="2" charset="2"/>
              <a:buChar char="¡"/>
              <a:defRPr kumimoji="1">
                <a:solidFill>
                  <a:srgbClr val="0000CC"/>
                </a:solidFill>
                <a:latin typeface="Arial" charset="0"/>
              </a:defRPr>
            </a:lvl4pPr>
            <a:lvl5pPr marL="2057400" indent="-228600">
              <a:spcBef>
                <a:spcPct val="20000"/>
              </a:spcBef>
              <a:buClr>
                <a:schemeClr val="bg2"/>
              </a:buClr>
              <a:buChar char="–"/>
              <a:defRPr kumimoji="1" sz="1600">
                <a:solidFill>
                  <a:srgbClr val="0000CC"/>
                </a:solidFill>
                <a:latin typeface="Arial" charset="0"/>
              </a:defRPr>
            </a:lvl5pPr>
            <a:lvl6pPr marL="2514600" indent="-228600" eaLnBrk="0" fontAlgn="base" hangingPunct="0">
              <a:spcBef>
                <a:spcPct val="20000"/>
              </a:spcBef>
              <a:spcAft>
                <a:spcPct val="0"/>
              </a:spcAft>
              <a:buClr>
                <a:schemeClr val="bg2"/>
              </a:buClr>
              <a:buChar char="–"/>
              <a:defRPr kumimoji="1" sz="1600">
                <a:solidFill>
                  <a:srgbClr val="0000CC"/>
                </a:solidFill>
                <a:latin typeface="Arial" charset="0"/>
              </a:defRPr>
            </a:lvl6pPr>
            <a:lvl7pPr marL="2971800" indent="-228600" eaLnBrk="0" fontAlgn="base" hangingPunct="0">
              <a:spcBef>
                <a:spcPct val="20000"/>
              </a:spcBef>
              <a:spcAft>
                <a:spcPct val="0"/>
              </a:spcAft>
              <a:buClr>
                <a:schemeClr val="bg2"/>
              </a:buClr>
              <a:buChar char="–"/>
              <a:defRPr kumimoji="1" sz="1600">
                <a:solidFill>
                  <a:srgbClr val="0000CC"/>
                </a:solidFill>
                <a:latin typeface="Arial" charset="0"/>
              </a:defRPr>
            </a:lvl7pPr>
            <a:lvl8pPr marL="3429000" indent="-228600" eaLnBrk="0" fontAlgn="base" hangingPunct="0">
              <a:spcBef>
                <a:spcPct val="20000"/>
              </a:spcBef>
              <a:spcAft>
                <a:spcPct val="0"/>
              </a:spcAft>
              <a:buClr>
                <a:schemeClr val="bg2"/>
              </a:buClr>
              <a:buChar char="–"/>
              <a:defRPr kumimoji="1" sz="1600">
                <a:solidFill>
                  <a:srgbClr val="0000CC"/>
                </a:solidFill>
                <a:latin typeface="Arial" charset="0"/>
              </a:defRPr>
            </a:lvl8pPr>
            <a:lvl9pPr marL="3886200" indent="-228600" eaLnBrk="0" fontAlgn="base" hangingPunct="0">
              <a:spcBef>
                <a:spcPct val="20000"/>
              </a:spcBef>
              <a:spcAft>
                <a:spcPct val="0"/>
              </a:spcAft>
              <a:buClr>
                <a:schemeClr val="bg2"/>
              </a:buClr>
              <a:buChar char="–"/>
              <a:defRPr kumimoji="1" sz="1600">
                <a:solidFill>
                  <a:srgbClr val="0000CC"/>
                </a:solidFill>
                <a:latin typeface="Arial" charset="0"/>
              </a:defRPr>
            </a:lvl9pPr>
          </a:lstStyle>
          <a:p>
            <a:pPr>
              <a:spcBef>
                <a:spcPct val="0"/>
              </a:spcBef>
              <a:buClrTx/>
              <a:buSzTx/>
              <a:buFontTx/>
              <a:buNone/>
            </a:pPr>
            <a:r>
              <a:rPr kumimoji="0" lang="en-AU" altLang="en-US" u="sng">
                <a:solidFill>
                  <a:srgbClr val="C00000"/>
                </a:solidFill>
              </a:rPr>
              <a:t>A case study</a:t>
            </a:r>
            <a:r>
              <a:rPr kumimoji="0" lang="en-AU" altLang="en-US">
                <a:solidFill>
                  <a:srgbClr val="C00000"/>
                </a:solidFill>
              </a:rPr>
              <a:t>:</a:t>
            </a:r>
          </a:p>
          <a:p>
            <a:pPr>
              <a:spcBef>
                <a:spcPct val="0"/>
              </a:spcBef>
              <a:buClrTx/>
              <a:buSzTx/>
              <a:buFontTx/>
              <a:buNone/>
            </a:pPr>
            <a:endParaRPr kumimoji="0" lang="en-AU" altLang="en-US">
              <a:solidFill>
                <a:srgbClr val="C00000"/>
              </a:solidFill>
            </a:endParaRPr>
          </a:p>
          <a:p>
            <a:pPr>
              <a:spcBef>
                <a:spcPct val="0"/>
              </a:spcBef>
              <a:buClrTx/>
              <a:buSzTx/>
              <a:buFontTx/>
              <a:buNone/>
            </a:pPr>
            <a:r>
              <a:rPr kumimoji="0" lang="en-AU" altLang="en-US">
                <a:solidFill>
                  <a:srgbClr val="C00000"/>
                </a:solidFill>
              </a:rPr>
              <a:t>Integration of community health &amp; well-being principles into an urban development project.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536575" y="557213"/>
            <a:ext cx="7915275" cy="431800"/>
          </a:xfrm>
        </p:spPr>
        <p:txBody>
          <a:bodyPr/>
          <a:lstStyle/>
          <a:p>
            <a:pPr indent="0" algn="ctr"/>
            <a:r>
              <a:rPr lang="en-AU" altLang="en-US" sz="1800" smtClean="0"/>
              <a:t>ACTIVE SPORT &amp; RECREATION</a:t>
            </a:r>
          </a:p>
        </p:txBody>
      </p:sp>
      <p:sp>
        <p:nvSpPr>
          <p:cNvPr id="12291" name="TextBox 4"/>
          <p:cNvSpPr txBox="1">
            <a:spLocks noChangeArrowheads="1"/>
          </p:cNvSpPr>
          <p:nvPr/>
        </p:nvSpPr>
        <p:spPr bwMode="auto">
          <a:xfrm>
            <a:off x="539750" y="1052513"/>
            <a:ext cx="79200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90000"/>
              <a:buFont typeface="Monotype Sorts" pitchFamily="2" charset="2"/>
              <a:buChar char="n"/>
              <a:defRPr kumimoji="1" sz="2800">
                <a:solidFill>
                  <a:srgbClr val="0000CC"/>
                </a:solidFill>
                <a:latin typeface="Arial" charset="0"/>
              </a:defRPr>
            </a:lvl1pPr>
            <a:lvl2pPr marL="742950" indent="-285750">
              <a:spcBef>
                <a:spcPct val="20000"/>
              </a:spcBef>
              <a:buClr>
                <a:schemeClr val="bg2"/>
              </a:buClr>
              <a:buSzPct val="90000"/>
              <a:buFont typeface="Wingdings" pitchFamily="2" charset="2"/>
              <a:buChar char="o"/>
              <a:defRPr kumimoji="1" sz="2400">
                <a:solidFill>
                  <a:srgbClr val="0000CC"/>
                </a:solidFill>
                <a:latin typeface="Arial" charset="0"/>
              </a:defRPr>
            </a:lvl2pPr>
            <a:lvl3pPr marL="1143000" indent="-228600">
              <a:spcBef>
                <a:spcPct val="20000"/>
              </a:spcBef>
              <a:buClr>
                <a:schemeClr val="bg2"/>
              </a:buClr>
              <a:buSzPct val="90000"/>
              <a:buFont typeface="Wingdings" pitchFamily="2" charset="2"/>
              <a:buChar char="l"/>
              <a:defRPr kumimoji="1" sz="2000">
                <a:solidFill>
                  <a:srgbClr val="0000CC"/>
                </a:solidFill>
                <a:latin typeface="Arial" charset="0"/>
              </a:defRPr>
            </a:lvl3pPr>
            <a:lvl4pPr marL="1600200" indent="-228600">
              <a:spcBef>
                <a:spcPct val="20000"/>
              </a:spcBef>
              <a:buClr>
                <a:schemeClr val="bg2"/>
              </a:buClr>
              <a:buSzPct val="90000"/>
              <a:buFont typeface="Wingdings" pitchFamily="2" charset="2"/>
              <a:buChar char="¡"/>
              <a:defRPr kumimoji="1">
                <a:solidFill>
                  <a:srgbClr val="0000CC"/>
                </a:solidFill>
                <a:latin typeface="Arial" charset="0"/>
              </a:defRPr>
            </a:lvl4pPr>
            <a:lvl5pPr marL="2057400" indent="-228600">
              <a:spcBef>
                <a:spcPct val="20000"/>
              </a:spcBef>
              <a:buClr>
                <a:schemeClr val="bg2"/>
              </a:buClr>
              <a:buChar char="–"/>
              <a:defRPr kumimoji="1" sz="1600">
                <a:solidFill>
                  <a:srgbClr val="0000CC"/>
                </a:solidFill>
                <a:latin typeface="Arial" charset="0"/>
              </a:defRPr>
            </a:lvl5pPr>
            <a:lvl6pPr marL="2514600" indent="-228600" eaLnBrk="0" fontAlgn="base" hangingPunct="0">
              <a:spcBef>
                <a:spcPct val="20000"/>
              </a:spcBef>
              <a:spcAft>
                <a:spcPct val="0"/>
              </a:spcAft>
              <a:buClr>
                <a:schemeClr val="bg2"/>
              </a:buClr>
              <a:buChar char="–"/>
              <a:defRPr kumimoji="1" sz="1600">
                <a:solidFill>
                  <a:srgbClr val="0000CC"/>
                </a:solidFill>
                <a:latin typeface="Arial" charset="0"/>
              </a:defRPr>
            </a:lvl6pPr>
            <a:lvl7pPr marL="2971800" indent="-228600" eaLnBrk="0" fontAlgn="base" hangingPunct="0">
              <a:spcBef>
                <a:spcPct val="20000"/>
              </a:spcBef>
              <a:spcAft>
                <a:spcPct val="0"/>
              </a:spcAft>
              <a:buClr>
                <a:schemeClr val="bg2"/>
              </a:buClr>
              <a:buChar char="–"/>
              <a:defRPr kumimoji="1" sz="1600">
                <a:solidFill>
                  <a:srgbClr val="0000CC"/>
                </a:solidFill>
                <a:latin typeface="Arial" charset="0"/>
              </a:defRPr>
            </a:lvl7pPr>
            <a:lvl8pPr marL="3429000" indent="-228600" eaLnBrk="0" fontAlgn="base" hangingPunct="0">
              <a:spcBef>
                <a:spcPct val="20000"/>
              </a:spcBef>
              <a:spcAft>
                <a:spcPct val="0"/>
              </a:spcAft>
              <a:buClr>
                <a:schemeClr val="bg2"/>
              </a:buClr>
              <a:buChar char="–"/>
              <a:defRPr kumimoji="1" sz="1600">
                <a:solidFill>
                  <a:srgbClr val="0000CC"/>
                </a:solidFill>
                <a:latin typeface="Arial" charset="0"/>
              </a:defRPr>
            </a:lvl8pPr>
            <a:lvl9pPr marL="3886200" indent="-228600" eaLnBrk="0" fontAlgn="base" hangingPunct="0">
              <a:spcBef>
                <a:spcPct val="20000"/>
              </a:spcBef>
              <a:spcAft>
                <a:spcPct val="0"/>
              </a:spcAft>
              <a:buClr>
                <a:schemeClr val="bg2"/>
              </a:buClr>
              <a:buChar char="–"/>
              <a:defRPr kumimoji="1" sz="1600">
                <a:solidFill>
                  <a:srgbClr val="0000CC"/>
                </a:solidFill>
                <a:latin typeface="Arial" charset="0"/>
              </a:defRPr>
            </a:lvl9pPr>
          </a:lstStyle>
          <a:p>
            <a:pPr>
              <a:spcBef>
                <a:spcPct val="0"/>
              </a:spcBef>
              <a:buClrTx/>
              <a:buSzTx/>
              <a:buFontTx/>
              <a:buNone/>
            </a:pPr>
            <a:r>
              <a:rPr kumimoji="0" lang="en-AU" altLang="en-US" sz="2200" b="1">
                <a:solidFill>
                  <a:srgbClr val="C00000"/>
                </a:solidFill>
              </a:rPr>
              <a:t>Kangaroo Bay Oval Changerooms &amp; Clubroom Facility</a:t>
            </a:r>
          </a:p>
        </p:txBody>
      </p:sp>
      <p:pic>
        <p:nvPicPr>
          <p:cNvPr id="1229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163" y="1555750"/>
            <a:ext cx="3468687"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3429000"/>
            <a:ext cx="543560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8"/>
          <p:cNvPicPr>
            <a:picLocks noChangeAspect="1"/>
          </p:cNvPicPr>
          <p:nvPr/>
        </p:nvPicPr>
        <p:blipFill>
          <a:blip r:embed="rId5">
            <a:extLst>
              <a:ext uri="{28A0092B-C50C-407E-A947-70E740481C1C}">
                <a14:useLocalDpi xmlns:a14="http://schemas.microsoft.com/office/drawing/2010/main" val="0"/>
              </a:ext>
            </a:extLst>
          </a:blip>
          <a:srcRect l="18011"/>
          <a:stretch>
            <a:fillRect/>
          </a:stretch>
        </p:blipFill>
        <p:spPr bwMode="auto">
          <a:xfrm>
            <a:off x="4500563" y="1700213"/>
            <a:ext cx="3884612"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1863" y="4556125"/>
            <a:ext cx="2054225"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539750" y="476250"/>
            <a:ext cx="7913688" cy="431800"/>
          </a:xfrm>
        </p:spPr>
        <p:txBody>
          <a:bodyPr/>
          <a:lstStyle/>
          <a:p>
            <a:pPr indent="0" algn="ctr"/>
            <a:r>
              <a:rPr lang="en-AU" altLang="en-US" sz="1800" smtClean="0"/>
              <a:t>AGE &amp; FAMILY FRIENDLY ACTIVITIES – PASSIVE &amp; ACTIVE</a:t>
            </a:r>
          </a:p>
        </p:txBody>
      </p:sp>
      <p:pic>
        <p:nvPicPr>
          <p:cNvPr id="1331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1117600"/>
            <a:ext cx="9144000"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276600" y="1052513"/>
            <a:ext cx="3887788" cy="461962"/>
          </a:xfrm>
          <a:prstGeom prst="rect">
            <a:avLst/>
          </a:prstGeom>
          <a:noFill/>
        </p:spPr>
        <p:txBody>
          <a:bodyPr>
            <a:spAutoFit/>
          </a:bodyPr>
          <a:lstStyle/>
          <a:p>
            <a:pPr>
              <a:defRPr/>
            </a:pPr>
            <a:r>
              <a:rPr lang="en-AU" sz="2400" b="1" dirty="0">
                <a:solidFill>
                  <a:schemeClr val="bg2">
                    <a:lumMod val="75000"/>
                    <a:lumOff val="25000"/>
                  </a:schemeClr>
                </a:solidFill>
              </a:rPr>
              <a:t>Kangaroo Bay Parklands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981075"/>
            <a:ext cx="5799138"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476250"/>
            <a:ext cx="3757612"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19475" y="3459163"/>
            <a:ext cx="5157788"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24075" y="692150"/>
            <a:ext cx="2876550"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1196975"/>
            <a:ext cx="2844800" cy="501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2"/>
          <p:cNvPicPr>
            <a:picLocks noChangeAspect="1" noChangeArrowheads="1"/>
          </p:cNvPicPr>
          <p:nvPr/>
        </p:nvPicPr>
        <p:blipFill>
          <a:blip r:embed="rId4">
            <a:extLst>
              <a:ext uri="{28A0092B-C50C-407E-A947-70E740481C1C}">
                <a14:useLocalDpi xmlns:a14="http://schemas.microsoft.com/office/drawing/2010/main" val="0"/>
              </a:ext>
            </a:extLst>
          </a:blip>
          <a:srcRect l="13367" r="10329"/>
          <a:stretch>
            <a:fillRect/>
          </a:stretch>
        </p:blipFill>
        <p:spPr bwMode="auto">
          <a:xfrm>
            <a:off x="2987675" y="1196975"/>
            <a:ext cx="3062288" cy="501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5375" y="1196975"/>
            <a:ext cx="2933700" cy="5014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Lst>
        </p:spPr>
      </p:pic>
      <p:sp>
        <p:nvSpPr>
          <p:cNvPr id="15365" name="TextBox 1"/>
          <p:cNvSpPr txBox="1">
            <a:spLocks noChangeArrowheads="1"/>
          </p:cNvSpPr>
          <p:nvPr/>
        </p:nvSpPr>
        <p:spPr bwMode="auto">
          <a:xfrm>
            <a:off x="103188" y="692150"/>
            <a:ext cx="2381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90000"/>
              <a:buFont typeface="Monotype Sorts" pitchFamily="2" charset="2"/>
              <a:buChar char="n"/>
              <a:defRPr kumimoji="1" sz="2800">
                <a:solidFill>
                  <a:srgbClr val="0000CC"/>
                </a:solidFill>
                <a:latin typeface="Arial" charset="0"/>
              </a:defRPr>
            </a:lvl1pPr>
            <a:lvl2pPr marL="742950" indent="-285750">
              <a:spcBef>
                <a:spcPct val="20000"/>
              </a:spcBef>
              <a:buClr>
                <a:schemeClr val="bg2"/>
              </a:buClr>
              <a:buSzPct val="90000"/>
              <a:buFont typeface="Wingdings" pitchFamily="2" charset="2"/>
              <a:buChar char="o"/>
              <a:defRPr kumimoji="1" sz="2400">
                <a:solidFill>
                  <a:srgbClr val="0000CC"/>
                </a:solidFill>
                <a:latin typeface="Arial" charset="0"/>
              </a:defRPr>
            </a:lvl2pPr>
            <a:lvl3pPr marL="1143000" indent="-228600">
              <a:spcBef>
                <a:spcPct val="20000"/>
              </a:spcBef>
              <a:buClr>
                <a:schemeClr val="bg2"/>
              </a:buClr>
              <a:buSzPct val="90000"/>
              <a:buFont typeface="Wingdings" pitchFamily="2" charset="2"/>
              <a:buChar char="l"/>
              <a:defRPr kumimoji="1" sz="2000">
                <a:solidFill>
                  <a:srgbClr val="0000CC"/>
                </a:solidFill>
                <a:latin typeface="Arial" charset="0"/>
              </a:defRPr>
            </a:lvl3pPr>
            <a:lvl4pPr marL="1600200" indent="-228600">
              <a:spcBef>
                <a:spcPct val="20000"/>
              </a:spcBef>
              <a:buClr>
                <a:schemeClr val="bg2"/>
              </a:buClr>
              <a:buSzPct val="90000"/>
              <a:buFont typeface="Wingdings" pitchFamily="2" charset="2"/>
              <a:buChar char="¡"/>
              <a:defRPr kumimoji="1">
                <a:solidFill>
                  <a:srgbClr val="0000CC"/>
                </a:solidFill>
                <a:latin typeface="Arial" charset="0"/>
              </a:defRPr>
            </a:lvl4pPr>
            <a:lvl5pPr marL="2057400" indent="-228600">
              <a:spcBef>
                <a:spcPct val="20000"/>
              </a:spcBef>
              <a:buClr>
                <a:schemeClr val="bg2"/>
              </a:buClr>
              <a:buChar char="–"/>
              <a:defRPr kumimoji="1" sz="1600">
                <a:solidFill>
                  <a:srgbClr val="0000CC"/>
                </a:solidFill>
                <a:latin typeface="Arial" charset="0"/>
              </a:defRPr>
            </a:lvl5pPr>
            <a:lvl6pPr marL="2514600" indent="-228600" eaLnBrk="0" fontAlgn="base" hangingPunct="0">
              <a:spcBef>
                <a:spcPct val="20000"/>
              </a:spcBef>
              <a:spcAft>
                <a:spcPct val="0"/>
              </a:spcAft>
              <a:buClr>
                <a:schemeClr val="bg2"/>
              </a:buClr>
              <a:buChar char="–"/>
              <a:defRPr kumimoji="1" sz="1600">
                <a:solidFill>
                  <a:srgbClr val="0000CC"/>
                </a:solidFill>
                <a:latin typeface="Arial" charset="0"/>
              </a:defRPr>
            </a:lvl6pPr>
            <a:lvl7pPr marL="2971800" indent="-228600" eaLnBrk="0" fontAlgn="base" hangingPunct="0">
              <a:spcBef>
                <a:spcPct val="20000"/>
              </a:spcBef>
              <a:spcAft>
                <a:spcPct val="0"/>
              </a:spcAft>
              <a:buClr>
                <a:schemeClr val="bg2"/>
              </a:buClr>
              <a:buChar char="–"/>
              <a:defRPr kumimoji="1" sz="1600">
                <a:solidFill>
                  <a:srgbClr val="0000CC"/>
                </a:solidFill>
                <a:latin typeface="Arial" charset="0"/>
              </a:defRPr>
            </a:lvl7pPr>
            <a:lvl8pPr marL="3429000" indent="-228600" eaLnBrk="0" fontAlgn="base" hangingPunct="0">
              <a:spcBef>
                <a:spcPct val="20000"/>
              </a:spcBef>
              <a:spcAft>
                <a:spcPct val="0"/>
              </a:spcAft>
              <a:buClr>
                <a:schemeClr val="bg2"/>
              </a:buClr>
              <a:buChar char="–"/>
              <a:defRPr kumimoji="1" sz="1600">
                <a:solidFill>
                  <a:srgbClr val="0000CC"/>
                </a:solidFill>
                <a:latin typeface="Arial" charset="0"/>
              </a:defRPr>
            </a:lvl8pPr>
            <a:lvl9pPr marL="3886200" indent="-228600" eaLnBrk="0" fontAlgn="base" hangingPunct="0">
              <a:spcBef>
                <a:spcPct val="20000"/>
              </a:spcBef>
              <a:spcAft>
                <a:spcPct val="0"/>
              </a:spcAft>
              <a:buClr>
                <a:schemeClr val="bg2"/>
              </a:buClr>
              <a:buChar char="–"/>
              <a:defRPr kumimoji="1" sz="1600">
                <a:solidFill>
                  <a:srgbClr val="0000CC"/>
                </a:solidFill>
                <a:latin typeface="Arial" charset="0"/>
              </a:defRPr>
            </a:lvl9pPr>
          </a:lstStyle>
          <a:p>
            <a:pPr algn="ctr" eaLnBrk="1" hangingPunct="1">
              <a:spcBef>
                <a:spcPct val="0"/>
              </a:spcBef>
              <a:buClrTx/>
              <a:buSzTx/>
              <a:buFontTx/>
              <a:buNone/>
            </a:pPr>
            <a:r>
              <a:rPr kumimoji="0" lang="en-AU" altLang="en-US" sz="1800"/>
              <a:t>URBAN DESIGN</a:t>
            </a:r>
          </a:p>
        </p:txBody>
      </p:sp>
      <p:sp>
        <p:nvSpPr>
          <p:cNvPr id="15366" name="TextBox 6"/>
          <p:cNvSpPr txBox="1">
            <a:spLocks noChangeArrowheads="1"/>
          </p:cNvSpPr>
          <p:nvPr/>
        </p:nvSpPr>
        <p:spPr bwMode="auto">
          <a:xfrm>
            <a:off x="3276600" y="700088"/>
            <a:ext cx="2447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90000"/>
              <a:buFont typeface="Monotype Sorts" pitchFamily="2" charset="2"/>
              <a:buChar char="n"/>
              <a:defRPr kumimoji="1" sz="2800">
                <a:solidFill>
                  <a:srgbClr val="0000CC"/>
                </a:solidFill>
                <a:latin typeface="Arial" charset="0"/>
              </a:defRPr>
            </a:lvl1pPr>
            <a:lvl2pPr marL="742950" indent="-285750">
              <a:spcBef>
                <a:spcPct val="20000"/>
              </a:spcBef>
              <a:buClr>
                <a:schemeClr val="bg2"/>
              </a:buClr>
              <a:buSzPct val="90000"/>
              <a:buFont typeface="Wingdings" pitchFamily="2" charset="2"/>
              <a:buChar char="o"/>
              <a:defRPr kumimoji="1" sz="2400">
                <a:solidFill>
                  <a:srgbClr val="0000CC"/>
                </a:solidFill>
                <a:latin typeface="Arial" charset="0"/>
              </a:defRPr>
            </a:lvl2pPr>
            <a:lvl3pPr marL="1143000" indent="-228600">
              <a:spcBef>
                <a:spcPct val="20000"/>
              </a:spcBef>
              <a:buClr>
                <a:schemeClr val="bg2"/>
              </a:buClr>
              <a:buSzPct val="90000"/>
              <a:buFont typeface="Wingdings" pitchFamily="2" charset="2"/>
              <a:buChar char="l"/>
              <a:defRPr kumimoji="1" sz="2000">
                <a:solidFill>
                  <a:srgbClr val="0000CC"/>
                </a:solidFill>
                <a:latin typeface="Arial" charset="0"/>
              </a:defRPr>
            </a:lvl3pPr>
            <a:lvl4pPr marL="1600200" indent="-228600">
              <a:spcBef>
                <a:spcPct val="20000"/>
              </a:spcBef>
              <a:buClr>
                <a:schemeClr val="bg2"/>
              </a:buClr>
              <a:buSzPct val="90000"/>
              <a:buFont typeface="Wingdings" pitchFamily="2" charset="2"/>
              <a:buChar char="¡"/>
              <a:defRPr kumimoji="1">
                <a:solidFill>
                  <a:srgbClr val="0000CC"/>
                </a:solidFill>
                <a:latin typeface="Arial" charset="0"/>
              </a:defRPr>
            </a:lvl4pPr>
            <a:lvl5pPr marL="2057400" indent="-228600">
              <a:spcBef>
                <a:spcPct val="20000"/>
              </a:spcBef>
              <a:buClr>
                <a:schemeClr val="bg2"/>
              </a:buClr>
              <a:buChar char="–"/>
              <a:defRPr kumimoji="1" sz="1600">
                <a:solidFill>
                  <a:srgbClr val="0000CC"/>
                </a:solidFill>
                <a:latin typeface="Arial" charset="0"/>
              </a:defRPr>
            </a:lvl5pPr>
            <a:lvl6pPr marL="2514600" indent="-228600" eaLnBrk="0" fontAlgn="base" hangingPunct="0">
              <a:spcBef>
                <a:spcPct val="20000"/>
              </a:spcBef>
              <a:spcAft>
                <a:spcPct val="0"/>
              </a:spcAft>
              <a:buClr>
                <a:schemeClr val="bg2"/>
              </a:buClr>
              <a:buChar char="–"/>
              <a:defRPr kumimoji="1" sz="1600">
                <a:solidFill>
                  <a:srgbClr val="0000CC"/>
                </a:solidFill>
                <a:latin typeface="Arial" charset="0"/>
              </a:defRPr>
            </a:lvl6pPr>
            <a:lvl7pPr marL="2971800" indent="-228600" eaLnBrk="0" fontAlgn="base" hangingPunct="0">
              <a:spcBef>
                <a:spcPct val="20000"/>
              </a:spcBef>
              <a:spcAft>
                <a:spcPct val="0"/>
              </a:spcAft>
              <a:buClr>
                <a:schemeClr val="bg2"/>
              </a:buClr>
              <a:buChar char="–"/>
              <a:defRPr kumimoji="1" sz="1600">
                <a:solidFill>
                  <a:srgbClr val="0000CC"/>
                </a:solidFill>
                <a:latin typeface="Arial" charset="0"/>
              </a:defRPr>
            </a:lvl7pPr>
            <a:lvl8pPr marL="3429000" indent="-228600" eaLnBrk="0" fontAlgn="base" hangingPunct="0">
              <a:spcBef>
                <a:spcPct val="20000"/>
              </a:spcBef>
              <a:spcAft>
                <a:spcPct val="0"/>
              </a:spcAft>
              <a:buClr>
                <a:schemeClr val="bg2"/>
              </a:buClr>
              <a:buChar char="–"/>
              <a:defRPr kumimoji="1" sz="1600">
                <a:solidFill>
                  <a:srgbClr val="0000CC"/>
                </a:solidFill>
                <a:latin typeface="Arial" charset="0"/>
              </a:defRPr>
            </a:lvl8pPr>
            <a:lvl9pPr marL="3886200" indent="-228600" eaLnBrk="0" fontAlgn="base" hangingPunct="0">
              <a:spcBef>
                <a:spcPct val="20000"/>
              </a:spcBef>
              <a:spcAft>
                <a:spcPct val="0"/>
              </a:spcAft>
              <a:buClr>
                <a:schemeClr val="bg2"/>
              </a:buClr>
              <a:buChar char="–"/>
              <a:defRPr kumimoji="1" sz="1600">
                <a:solidFill>
                  <a:srgbClr val="0000CC"/>
                </a:solidFill>
                <a:latin typeface="Arial" charset="0"/>
              </a:defRPr>
            </a:lvl9pPr>
          </a:lstStyle>
          <a:p>
            <a:pPr algn="ctr" eaLnBrk="1" hangingPunct="1">
              <a:spcBef>
                <a:spcPct val="0"/>
              </a:spcBef>
              <a:buClrTx/>
              <a:buSzTx/>
              <a:buFontTx/>
              <a:buNone/>
            </a:pPr>
            <a:r>
              <a:rPr kumimoji="0" lang="en-AU" altLang="en-US" sz="1800"/>
              <a:t>LAND USE ZONING</a:t>
            </a:r>
          </a:p>
        </p:txBody>
      </p:sp>
      <p:sp>
        <p:nvSpPr>
          <p:cNvPr id="15367" name="TextBox 7"/>
          <p:cNvSpPr txBox="1">
            <a:spLocks noChangeArrowheads="1"/>
          </p:cNvSpPr>
          <p:nvPr/>
        </p:nvSpPr>
        <p:spPr bwMode="auto">
          <a:xfrm>
            <a:off x="6392863" y="712788"/>
            <a:ext cx="2366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90000"/>
              <a:buFont typeface="Monotype Sorts" pitchFamily="2" charset="2"/>
              <a:buChar char="n"/>
              <a:defRPr kumimoji="1" sz="2800">
                <a:solidFill>
                  <a:srgbClr val="0000CC"/>
                </a:solidFill>
                <a:latin typeface="Arial" charset="0"/>
              </a:defRPr>
            </a:lvl1pPr>
            <a:lvl2pPr marL="742950" indent="-285750">
              <a:spcBef>
                <a:spcPct val="20000"/>
              </a:spcBef>
              <a:buClr>
                <a:schemeClr val="bg2"/>
              </a:buClr>
              <a:buSzPct val="90000"/>
              <a:buFont typeface="Wingdings" pitchFamily="2" charset="2"/>
              <a:buChar char="o"/>
              <a:defRPr kumimoji="1" sz="2400">
                <a:solidFill>
                  <a:srgbClr val="0000CC"/>
                </a:solidFill>
                <a:latin typeface="Arial" charset="0"/>
              </a:defRPr>
            </a:lvl2pPr>
            <a:lvl3pPr marL="1143000" indent="-228600">
              <a:spcBef>
                <a:spcPct val="20000"/>
              </a:spcBef>
              <a:buClr>
                <a:schemeClr val="bg2"/>
              </a:buClr>
              <a:buSzPct val="90000"/>
              <a:buFont typeface="Wingdings" pitchFamily="2" charset="2"/>
              <a:buChar char="l"/>
              <a:defRPr kumimoji="1" sz="2000">
                <a:solidFill>
                  <a:srgbClr val="0000CC"/>
                </a:solidFill>
                <a:latin typeface="Arial" charset="0"/>
              </a:defRPr>
            </a:lvl3pPr>
            <a:lvl4pPr marL="1600200" indent="-228600">
              <a:spcBef>
                <a:spcPct val="20000"/>
              </a:spcBef>
              <a:buClr>
                <a:schemeClr val="bg2"/>
              </a:buClr>
              <a:buSzPct val="90000"/>
              <a:buFont typeface="Wingdings" pitchFamily="2" charset="2"/>
              <a:buChar char="¡"/>
              <a:defRPr kumimoji="1">
                <a:solidFill>
                  <a:srgbClr val="0000CC"/>
                </a:solidFill>
                <a:latin typeface="Arial" charset="0"/>
              </a:defRPr>
            </a:lvl4pPr>
            <a:lvl5pPr marL="2057400" indent="-228600">
              <a:spcBef>
                <a:spcPct val="20000"/>
              </a:spcBef>
              <a:buClr>
                <a:schemeClr val="bg2"/>
              </a:buClr>
              <a:buChar char="–"/>
              <a:defRPr kumimoji="1" sz="1600">
                <a:solidFill>
                  <a:srgbClr val="0000CC"/>
                </a:solidFill>
                <a:latin typeface="Arial" charset="0"/>
              </a:defRPr>
            </a:lvl5pPr>
            <a:lvl6pPr marL="2514600" indent="-228600" eaLnBrk="0" fontAlgn="base" hangingPunct="0">
              <a:spcBef>
                <a:spcPct val="20000"/>
              </a:spcBef>
              <a:spcAft>
                <a:spcPct val="0"/>
              </a:spcAft>
              <a:buClr>
                <a:schemeClr val="bg2"/>
              </a:buClr>
              <a:buChar char="–"/>
              <a:defRPr kumimoji="1" sz="1600">
                <a:solidFill>
                  <a:srgbClr val="0000CC"/>
                </a:solidFill>
                <a:latin typeface="Arial" charset="0"/>
              </a:defRPr>
            </a:lvl6pPr>
            <a:lvl7pPr marL="2971800" indent="-228600" eaLnBrk="0" fontAlgn="base" hangingPunct="0">
              <a:spcBef>
                <a:spcPct val="20000"/>
              </a:spcBef>
              <a:spcAft>
                <a:spcPct val="0"/>
              </a:spcAft>
              <a:buClr>
                <a:schemeClr val="bg2"/>
              </a:buClr>
              <a:buChar char="–"/>
              <a:defRPr kumimoji="1" sz="1600">
                <a:solidFill>
                  <a:srgbClr val="0000CC"/>
                </a:solidFill>
                <a:latin typeface="Arial" charset="0"/>
              </a:defRPr>
            </a:lvl7pPr>
            <a:lvl8pPr marL="3429000" indent="-228600" eaLnBrk="0" fontAlgn="base" hangingPunct="0">
              <a:spcBef>
                <a:spcPct val="20000"/>
              </a:spcBef>
              <a:spcAft>
                <a:spcPct val="0"/>
              </a:spcAft>
              <a:buClr>
                <a:schemeClr val="bg2"/>
              </a:buClr>
              <a:buChar char="–"/>
              <a:defRPr kumimoji="1" sz="1600">
                <a:solidFill>
                  <a:srgbClr val="0000CC"/>
                </a:solidFill>
                <a:latin typeface="Arial" charset="0"/>
              </a:defRPr>
            </a:lvl8pPr>
            <a:lvl9pPr marL="3886200" indent="-228600" eaLnBrk="0" fontAlgn="base" hangingPunct="0">
              <a:spcBef>
                <a:spcPct val="20000"/>
              </a:spcBef>
              <a:spcAft>
                <a:spcPct val="0"/>
              </a:spcAft>
              <a:buClr>
                <a:schemeClr val="bg2"/>
              </a:buClr>
              <a:buChar char="–"/>
              <a:defRPr kumimoji="1" sz="1600">
                <a:solidFill>
                  <a:srgbClr val="0000CC"/>
                </a:solidFill>
                <a:latin typeface="Arial" charset="0"/>
              </a:defRPr>
            </a:lvl9pPr>
          </a:lstStyle>
          <a:p>
            <a:pPr algn="ctr" eaLnBrk="1" hangingPunct="1">
              <a:spcBef>
                <a:spcPct val="0"/>
              </a:spcBef>
              <a:buClrTx/>
              <a:buSzTx/>
              <a:buFontTx/>
              <a:buNone/>
            </a:pPr>
            <a:r>
              <a:rPr kumimoji="0" lang="en-AU" altLang="en-US" sz="1800"/>
              <a:t>SUBDIVISION</a:t>
            </a:r>
          </a:p>
        </p:txBody>
      </p:sp>
      <p:sp>
        <p:nvSpPr>
          <p:cNvPr id="15368" name="Right Arrow 2"/>
          <p:cNvSpPr>
            <a:spLocks noChangeArrowheads="1"/>
          </p:cNvSpPr>
          <p:nvPr/>
        </p:nvSpPr>
        <p:spPr bwMode="auto">
          <a:xfrm>
            <a:off x="2411413" y="722313"/>
            <a:ext cx="792162" cy="360362"/>
          </a:xfrm>
          <a:prstGeom prst="rightArrow">
            <a:avLst>
              <a:gd name="adj1" fmla="val 50000"/>
              <a:gd name="adj2" fmla="val 49959"/>
            </a:avLst>
          </a:prstGeom>
          <a:solidFill>
            <a:srgbClr val="E61A0A"/>
          </a:solidFill>
          <a:ln w="12700" cap="sq" algn="ctr">
            <a:solidFill>
              <a:schemeClr val="tx1"/>
            </a:solidFill>
            <a:round/>
            <a:headEnd/>
            <a:tailEnd/>
          </a:ln>
        </p:spPr>
        <p:txBody>
          <a:bodyPr>
            <a:spAutoFit/>
          </a:bodyPr>
          <a:lstStyle>
            <a:lvl1pPr>
              <a:spcBef>
                <a:spcPct val="20000"/>
              </a:spcBef>
              <a:buClr>
                <a:schemeClr val="bg2"/>
              </a:buClr>
              <a:buSzPct val="90000"/>
              <a:buFont typeface="Monotype Sorts" pitchFamily="2" charset="2"/>
              <a:buChar char="n"/>
              <a:defRPr kumimoji="1" sz="2800">
                <a:solidFill>
                  <a:srgbClr val="0000CC"/>
                </a:solidFill>
                <a:latin typeface="Arial" charset="0"/>
              </a:defRPr>
            </a:lvl1pPr>
            <a:lvl2pPr marL="742950" indent="-285750">
              <a:spcBef>
                <a:spcPct val="20000"/>
              </a:spcBef>
              <a:buClr>
                <a:schemeClr val="bg2"/>
              </a:buClr>
              <a:buSzPct val="90000"/>
              <a:buFont typeface="Wingdings" pitchFamily="2" charset="2"/>
              <a:buChar char="o"/>
              <a:defRPr kumimoji="1" sz="2400">
                <a:solidFill>
                  <a:srgbClr val="0000CC"/>
                </a:solidFill>
                <a:latin typeface="Arial" charset="0"/>
              </a:defRPr>
            </a:lvl2pPr>
            <a:lvl3pPr marL="1143000" indent="-228600">
              <a:spcBef>
                <a:spcPct val="20000"/>
              </a:spcBef>
              <a:buClr>
                <a:schemeClr val="bg2"/>
              </a:buClr>
              <a:buSzPct val="90000"/>
              <a:buFont typeface="Wingdings" pitchFamily="2" charset="2"/>
              <a:buChar char="l"/>
              <a:defRPr kumimoji="1" sz="2000">
                <a:solidFill>
                  <a:srgbClr val="0000CC"/>
                </a:solidFill>
                <a:latin typeface="Arial" charset="0"/>
              </a:defRPr>
            </a:lvl3pPr>
            <a:lvl4pPr marL="1600200" indent="-228600">
              <a:spcBef>
                <a:spcPct val="20000"/>
              </a:spcBef>
              <a:buClr>
                <a:schemeClr val="bg2"/>
              </a:buClr>
              <a:buSzPct val="90000"/>
              <a:buFont typeface="Wingdings" pitchFamily="2" charset="2"/>
              <a:buChar char="¡"/>
              <a:defRPr kumimoji="1">
                <a:solidFill>
                  <a:srgbClr val="0000CC"/>
                </a:solidFill>
                <a:latin typeface="Arial" charset="0"/>
              </a:defRPr>
            </a:lvl4pPr>
            <a:lvl5pPr marL="2057400" indent="-228600">
              <a:spcBef>
                <a:spcPct val="20000"/>
              </a:spcBef>
              <a:buClr>
                <a:schemeClr val="bg2"/>
              </a:buClr>
              <a:buChar char="–"/>
              <a:defRPr kumimoji="1" sz="1600">
                <a:solidFill>
                  <a:srgbClr val="0000CC"/>
                </a:solidFill>
                <a:latin typeface="Arial" charset="0"/>
              </a:defRPr>
            </a:lvl5pPr>
            <a:lvl6pPr marL="2514600" indent="-228600" eaLnBrk="0" fontAlgn="base" hangingPunct="0">
              <a:spcBef>
                <a:spcPct val="20000"/>
              </a:spcBef>
              <a:spcAft>
                <a:spcPct val="0"/>
              </a:spcAft>
              <a:buClr>
                <a:schemeClr val="bg2"/>
              </a:buClr>
              <a:buChar char="–"/>
              <a:defRPr kumimoji="1" sz="1600">
                <a:solidFill>
                  <a:srgbClr val="0000CC"/>
                </a:solidFill>
                <a:latin typeface="Arial" charset="0"/>
              </a:defRPr>
            </a:lvl6pPr>
            <a:lvl7pPr marL="2971800" indent="-228600" eaLnBrk="0" fontAlgn="base" hangingPunct="0">
              <a:spcBef>
                <a:spcPct val="20000"/>
              </a:spcBef>
              <a:spcAft>
                <a:spcPct val="0"/>
              </a:spcAft>
              <a:buClr>
                <a:schemeClr val="bg2"/>
              </a:buClr>
              <a:buChar char="–"/>
              <a:defRPr kumimoji="1" sz="1600">
                <a:solidFill>
                  <a:srgbClr val="0000CC"/>
                </a:solidFill>
                <a:latin typeface="Arial" charset="0"/>
              </a:defRPr>
            </a:lvl7pPr>
            <a:lvl8pPr marL="3429000" indent="-228600" eaLnBrk="0" fontAlgn="base" hangingPunct="0">
              <a:spcBef>
                <a:spcPct val="20000"/>
              </a:spcBef>
              <a:spcAft>
                <a:spcPct val="0"/>
              </a:spcAft>
              <a:buClr>
                <a:schemeClr val="bg2"/>
              </a:buClr>
              <a:buChar char="–"/>
              <a:defRPr kumimoji="1" sz="1600">
                <a:solidFill>
                  <a:srgbClr val="0000CC"/>
                </a:solidFill>
                <a:latin typeface="Arial" charset="0"/>
              </a:defRPr>
            </a:lvl8pPr>
            <a:lvl9pPr marL="3886200" indent="-228600" eaLnBrk="0" fontAlgn="base" hangingPunct="0">
              <a:spcBef>
                <a:spcPct val="20000"/>
              </a:spcBef>
              <a:spcAft>
                <a:spcPct val="0"/>
              </a:spcAft>
              <a:buClr>
                <a:schemeClr val="bg2"/>
              </a:buClr>
              <a:buChar char="–"/>
              <a:defRPr kumimoji="1" sz="1600">
                <a:solidFill>
                  <a:srgbClr val="0000CC"/>
                </a:solidFill>
                <a:latin typeface="Arial" charset="0"/>
              </a:defRPr>
            </a:lvl9pPr>
          </a:lstStyle>
          <a:p>
            <a:pPr eaLnBrk="1" hangingPunct="1">
              <a:spcBef>
                <a:spcPct val="0"/>
              </a:spcBef>
              <a:buClrTx/>
              <a:buSzTx/>
              <a:buFontTx/>
              <a:buNone/>
            </a:pPr>
            <a:endParaRPr kumimoji="0" lang="en-US" altLang="en-US" sz="1800">
              <a:solidFill>
                <a:schemeClr val="tx1"/>
              </a:solidFill>
            </a:endParaRPr>
          </a:p>
        </p:txBody>
      </p:sp>
      <p:sp>
        <p:nvSpPr>
          <p:cNvPr id="15369" name="Right Arrow 9"/>
          <p:cNvSpPr>
            <a:spLocks noChangeArrowheads="1"/>
          </p:cNvSpPr>
          <p:nvPr/>
        </p:nvSpPr>
        <p:spPr bwMode="auto">
          <a:xfrm>
            <a:off x="5867400" y="722313"/>
            <a:ext cx="792163" cy="360362"/>
          </a:xfrm>
          <a:prstGeom prst="rightArrow">
            <a:avLst>
              <a:gd name="adj1" fmla="val 50000"/>
              <a:gd name="adj2" fmla="val 49959"/>
            </a:avLst>
          </a:prstGeom>
          <a:solidFill>
            <a:srgbClr val="E61A0A"/>
          </a:solidFill>
          <a:ln w="12700" cap="sq" algn="ctr">
            <a:solidFill>
              <a:schemeClr val="tx1"/>
            </a:solidFill>
            <a:round/>
            <a:headEnd/>
            <a:tailEnd/>
          </a:ln>
        </p:spPr>
        <p:txBody>
          <a:bodyPr>
            <a:spAutoFit/>
          </a:bodyPr>
          <a:lstStyle>
            <a:lvl1pPr>
              <a:spcBef>
                <a:spcPct val="20000"/>
              </a:spcBef>
              <a:buClr>
                <a:schemeClr val="bg2"/>
              </a:buClr>
              <a:buSzPct val="90000"/>
              <a:buFont typeface="Monotype Sorts" pitchFamily="2" charset="2"/>
              <a:buChar char="n"/>
              <a:defRPr kumimoji="1" sz="2800">
                <a:solidFill>
                  <a:srgbClr val="0000CC"/>
                </a:solidFill>
                <a:latin typeface="Arial" charset="0"/>
              </a:defRPr>
            </a:lvl1pPr>
            <a:lvl2pPr marL="742950" indent="-285750">
              <a:spcBef>
                <a:spcPct val="20000"/>
              </a:spcBef>
              <a:buClr>
                <a:schemeClr val="bg2"/>
              </a:buClr>
              <a:buSzPct val="90000"/>
              <a:buFont typeface="Wingdings" pitchFamily="2" charset="2"/>
              <a:buChar char="o"/>
              <a:defRPr kumimoji="1" sz="2400">
                <a:solidFill>
                  <a:srgbClr val="0000CC"/>
                </a:solidFill>
                <a:latin typeface="Arial" charset="0"/>
              </a:defRPr>
            </a:lvl2pPr>
            <a:lvl3pPr marL="1143000" indent="-228600">
              <a:spcBef>
                <a:spcPct val="20000"/>
              </a:spcBef>
              <a:buClr>
                <a:schemeClr val="bg2"/>
              </a:buClr>
              <a:buSzPct val="90000"/>
              <a:buFont typeface="Wingdings" pitchFamily="2" charset="2"/>
              <a:buChar char="l"/>
              <a:defRPr kumimoji="1" sz="2000">
                <a:solidFill>
                  <a:srgbClr val="0000CC"/>
                </a:solidFill>
                <a:latin typeface="Arial" charset="0"/>
              </a:defRPr>
            </a:lvl3pPr>
            <a:lvl4pPr marL="1600200" indent="-228600">
              <a:spcBef>
                <a:spcPct val="20000"/>
              </a:spcBef>
              <a:buClr>
                <a:schemeClr val="bg2"/>
              </a:buClr>
              <a:buSzPct val="90000"/>
              <a:buFont typeface="Wingdings" pitchFamily="2" charset="2"/>
              <a:buChar char="¡"/>
              <a:defRPr kumimoji="1">
                <a:solidFill>
                  <a:srgbClr val="0000CC"/>
                </a:solidFill>
                <a:latin typeface="Arial" charset="0"/>
              </a:defRPr>
            </a:lvl4pPr>
            <a:lvl5pPr marL="2057400" indent="-228600">
              <a:spcBef>
                <a:spcPct val="20000"/>
              </a:spcBef>
              <a:buClr>
                <a:schemeClr val="bg2"/>
              </a:buClr>
              <a:buChar char="–"/>
              <a:defRPr kumimoji="1" sz="1600">
                <a:solidFill>
                  <a:srgbClr val="0000CC"/>
                </a:solidFill>
                <a:latin typeface="Arial" charset="0"/>
              </a:defRPr>
            </a:lvl5pPr>
            <a:lvl6pPr marL="2514600" indent="-228600" eaLnBrk="0" fontAlgn="base" hangingPunct="0">
              <a:spcBef>
                <a:spcPct val="20000"/>
              </a:spcBef>
              <a:spcAft>
                <a:spcPct val="0"/>
              </a:spcAft>
              <a:buClr>
                <a:schemeClr val="bg2"/>
              </a:buClr>
              <a:buChar char="–"/>
              <a:defRPr kumimoji="1" sz="1600">
                <a:solidFill>
                  <a:srgbClr val="0000CC"/>
                </a:solidFill>
                <a:latin typeface="Arial" charset="0"/>
              </a:defRPr>
            </a:lvl6pPr>
            <a:lvl7pPr marL="2971800" indent="-228600" eaLnBrk="0" fontAlgn="base" hangingPunct="0">
              <a:spcBef>
                <a:spcPct val="20000"/>
              </a:spcBef>
              <a:spcAft>
                <a:spcPct val="0"/>
              </a:spcAft>
              <a:buClr>
                <a:schemeClr val="bg2"/>
              </a:buClr>
              <a:buChar char="–"/>
              <a:defRPr kumimoji="1" sz="1600">
                <a:solidFill>
                  <a:srgbClr val="0000CC"/>
                </a:solidFill>
                <a:latin typeface="Arial" charset="0"/>
              </a:defRPr>
            </a:lvl7pPr>
            <a:lvl8pPr marL="3429000" indent="-228600" eaLnBrk="0" fontAlgn="base" hangingPunct="0">
              <a:spcBef>
                <a:spcPct val="20000"/>
              </a:spcBef>
              <a:spcAft>
                <a:spcPct val="0"/>
              </a:spcAft>
              <a:buClr>
                <a:schemeClr val="bg2"/>
              </a:buClr>
              <a:buChar char="–"/>
              <a:defRPr kumimoji="1" sz="1600">
                <a:solidFill>
                  <a:srgbClr val="0000CC"/>
                </a:solidFill>
                <a:latin typeface="Arial" charset="0"/>
              </a:defRPr>
            </a:lvl8pPr>
            <a:lvl9pPr marL="3886200" indent="-228600" eaLnBrk="0" fontAlgn="base" hangingPunct="0">
              <a:spcBef>
                <a:spcPct val="20000"/>
              </a:spcBef>
              <a:spcAft>
                <a:spcPct val="0"/>
              </a:spcAft>
              <a:buClr>
                <a:schemeClr val="bg2"/>
              </a:buClr>
              <a:buChar char="–"/>
              <a:defRPr kumimoji="1" sz="1600">
                <a:solidFill>
                  <a:srgbClr val="0000CC"/>
                </a:solidFill>
                <a:latin typeface="Arial" charset="0"/>
              </a:defRPr>
            </a:lvl9pPr>
          </a:lstStyle>
          <a:p>
            <a:pPr eaLnBrk="1" hangingPunct="1">
              <a:spcBef>
                <a:spcPct val="0"/>
              </a:spcBef>
              <a:buClrTx/>
              <a:buSzTx/>
              <a:buFontTx/>
              <a:buNone/>
            </a:pPr>
            <a:endParaRPr kumimoji="0" lang="en-US" altLang="en-US" sz="1800">
              <a:solidFill>
                <a:schemeClr val="tx1"/>
              </a:solidFill>
            </a:endParaRPr>
          </a:p>
        </p:txBody>
      </p:sp>
      <p:sp>
        <p:nvSpPr>
          <p:cNvPr id="15370" name="Rectangle 2"/>
          <p:cNvSpPr>
            <a:spLocks noGrp="1" noChangeArrowheads="1"/>
          </p:cNvSpPr>
          <p:nvPr>
            <p:ph type="title"/>
          </p:nvPr>
        </p:nvSpPr>
        <p:spPr>
          <a:xfrm>
            <a:off x="373063" y="261938"/>
            <a:ext cx="8255000" cy="430212"/>
          </a:xfrm>
          <a:solidFill>
            <a:schemeClr val="bg1"/>
          </a:solidFill>
          <a:ln>
            <a:noFill/>
          </a:ln>
          <a:extLst>
            <a:ext uri="{91240B29-F687-4F45-9708-019B960494DF}">
              <a14:hiddenLine xmlns:a14="http://schemas.microsoft.com/office/drawing/2010/main" w="9525">
                <a:solidFill>
                  <a:srgbClr val="0000CC"/>
                </a:solidFill>
                <a:miter lim="800000"/>
                <a:headEnd/>
                <a:tailEnd/>
              </a14:hiddenLine>
            </a:ext>
          </a:extLst>
        </p:spPr>
        <p:txBody>
          <a:bodyPr/>
          <a:lstStyle/>
          <a:p>
            <a:pPr indent="0" algn="ctr"/>
            <a:r>
              <a:rPr lang="en-AU" altLang="en-US" sz="1800" smtClean="0"/>
              <a:t>COMMERCIAL DEVELOPMENT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558800" y="549275"/>
            <a:ext cx="7915275" cy="431800"/>
          </a:xfrm>
        </p:spPr>
        <p:txBody>
          <a:bodyPr/>
          <a:lstStyle/>
          <a:p>
            <a:pPr marL="342900" indent="-342900" algn="ctr"/>
            <a:r>
              <a:rPr lang="en-AU" altLang="en-US" sz="1800" smtClean="0"/>
              <a:t>A FOCAL POINT WITHIN THE BAY?</a:t>
            </a:r>
          </a:p>
        </p:txBody>
      </p:sp>
      <p:pic>
        <p:nvPicPr>
          <p:cNvPr id="16387" name="Picture 6"/>
          <p:cNvPicPr>
            <a:picLocks noChangeAspect="1"/>
          </p:cNvPicPr>
          <p:nvPr/>
        </p:nvPicPr>
        <p:blipFill>
          <a:blip r:embed="rId3">
            <a:extLst>
              <a:ext uri="{28A0092B-C50C-407E-A947-70E740481C1C}">
                <a14:useLocalDpi xmlns:a14="http://schemas.microsoft.com/office/drawing/2010/main" val="0"/>
              </a:ext>
            </a:extLst>
          </a:blip>
          <a:srcRect t="12367" b="14008"/>
          <a:stretch>
            <a:fillRect/>
          </a:stretch>
        </p:blipFill>
        <p:spPr bwMode="auto">
          <a:xfrm>
            <a:off x="531813" y="1052513"/>
            <a:ext cx="7956550"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0550" y="4652963"/>
            <a:ext cx="2482850"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39750" y="620713"/>
            <a:ext cx="7870825" cy="720725"/>
          </a:xfrm>
        </p:spPr>
        <p:txBody>
          <a:bodyPr/>
          <a:lstStyle/>
          <a:p>
            <a:pPr indent="0" algn="ctr"/>
            <a:r>
              <a:rPr lang="en-AU" altLang="en-US" sz="1800" smtClean="0"/>
              <a:t>KANGAROO BAY </a:t>
            </a:r>
            <a:br>
              <a:rPr lang="en-AU" altLang="en-US" sz="1800" smtClean="0"/>
            </a:br>
            <a:r>
              <a:rPr lang="en-AU" altLang="en-US" sz="1800" smtClean="0"/>
              <a:t>COMMUNITY &amp; ECONOMIC DEVELOPMENT PROJECT</a:t>
            </a:r>
          </a:p>
        </p:txBody>
      </p:sp>
      <p:sp>
        <p:nvSpPr>
          <p:cNvPr id="17411" name="Rectangle 1"/>
          <p:cNvSpPr>
            <a:spLocks noChangeArrowheads="1"/>
          </p:cNvSpPr>
          <p:nvPr/>
        </p:nvSpPr>
        <p:spPr bwMode="auto">
          <a:xfrm>
            <a:off x="1258888" y="1698625"/>
            <a:ext cx="6626225"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90000"/>
              <a:buFont typeface="Monotype Sorts" pitchFamily="2" charset="2"/>
              <a:buChar char="n"/>
              <a:defRPr kumimoji="1" sz="2800">
                <a:solidFill>
                  <a:srgbClr val="0000CC"/>
                </a:solidFill>
                <a:latin typeface="Arial" charset="0"/>
              </a:defRPr>
            </a:lvl1pPr>
            <a:lvl2pPr marL="742950" indent="-285750">
              <a:spcBef>
                <a:spcPct val="20000"/>
              </a:spcBef>
              <a:buClr>
                <a:schemeClr val="bg2"/>
              </a:buClr>
              <a:buSzPct val="90000"/>
              <a:buFont typeface="Wingdings" pitchFamily="2" charset="2"/>
              <a:buChar char="o"/>
              <a:defRPr kumimoji="1" sz="2400">
                <a:solidFill>
                  <a:srgbClr val="0000CC"/>
                </a:solidFill>
                <a:latin typeface="Arial" charset="0"/>
              </a:defRPr>
            </a:lvl2pPr>
            <a:lvl3pPr marL="1143000" indent="-228600">
              <a:spcBef>
                <a:spcPct val="20000"/>
              </a:spcBef>
              <a:buClr>
                <a:schemeClr val="bg2"/>
              </a:buClr>
              <a:buSzPct val="90000"/>
              <a:buFont typeface="Wingdings" pitchFamily="2" charset="2"/>
              <a:buChar char="l"/>
              <a:defRPr kumimoji="1" sz="2000">
                <a:solidFill>
                  <a:srgbClr val="0000CC"/>
                </a:solidFill>
                <a:latin typeface="Arial" charset="0"/>
              </a:defRPr>
            </a:lvl3pPr>
            <a:lvl4pPr marL="1600200" indent="-228600">
              <a:spcBef>
                <a:spcPct val="20000"/>
              </a:spcBef>
              <a:buClr>
                <a:schemeClr val="bg2"/>
              </a:buClr>
              <a:buSzPct val="90000"/>
              <a:buFont typeface="Wingdings" pitchFamily="2" charset="2"/>
              <a:buChar char="¡"/>
              <a:defRPr kumimoji="1">
                <a:solidFill>
                  <a:srgbClr val="0000CC"/>
                </a:solidFill>
                <a:latin typeface="Arial" charset="0"/>
              </a:defRPr>
            </a:lvl4pPr>
            <a:lvl5pPr marL="2057400" indent="-228600">
              <a:spcBef>
                <a:spcPct val="20000"/>
              </a:spcBef>
              <a:buClr>
                <a:schemeClr val="bg2"/>
              </a:buClr>
              <a:buChar char="–"/>
              <a:defRPr kumimoji="1" sz="1600">
                <a:solidFill>
                  <a:srgbClr val="0000CC"/>
                </a:solidFill>
                <a:latin typeface="Arial" charset="0"/>
              </a:defRPr>
            </a:lvl5pPr>
            <a:lvl6pPr marL="2514600" indent="-228600" eaLnBrk="0" fontAlgn="base" hangingPunct="0">
              <a:spcBef>
                <a:spcPct val="20000"/>
              </a:spcBef>
              <a:spcAft>
                <a:spcPct val="0"/>
              </a:spcAft>
              <a:buClr>
                <a:schemeClr val="bg2"/>
              </a:buClr>
              <a:buChar char="–"/>
              <a:defRPr kumimoji="1" sz="1600">
                <a:solidFill>
                  <a:srgbClr val="0000CC"/>
                </a:solidFill>
                <a:latin typeface="Arial" charset="0"/>
              </a:defRPr>
            </a:lvl6pPr>
            <a:lvl7pPr marL="2971800" indent="-228600" eaLnBrk="0" fontAlgn="base" hangingPunct="0">
              <a:spcBef>
                <a:spcPct val="20000"/>
              </a:spcBef>
              <a:spcAft>
                <a:spcPct val="0"/>
              </a:spcAft>
              <a:buClr>
                <a:schemeClr val="bg2"/>
              </a:buClr>
              <a:buChar char="–"/>
              <a:defRPr kumimoji="1" sz="1600">
                <a:solidFill>
                  <a:srgbClr val="0000CC"/>
                </a:solidFill>
                <a:latin typeface="Arial" charset="0"/>
              </a:defRPr>
            </a:lvl7pPr>
            <a:lvl8pPr marL="3429000" indent="-228600" eaLnBrk="0" fontAlgn="base" hangingPunct="0">
              <a:spcBef>
                <a:spcPct val="20000"/>
              </a:spcBef>
              <a:spcAft>
                <a:spcPct val="0"/>
              </a:spcAft>
              <a:buClr>
                <a:schemeClr val="bg2"/>
              </a:buClr>
              <a:buChar char="–"/>
              <a:defRPr kumimoji="1" sz="1600">
                <a:solidFill>
                  <a:srgbClr val="0000CC"/>
                </a:solidFill>
                <a:latin typeface="Arial" charset="0"/>
              </a:defRPr>
            </a:lvl8pPr>
            <a:lvl9pPr marL="3886200" indent="-228600" eaLnBrk="0" fontAlgn="base" hangingPunct="0">
              <a:spcBef>
                <a:spcPct val="20000"/>
              </a:spcBef>
              <a:spcAft>
                <a:spcPct val="0"/>
              </a:spcAft>
              <a:buClr>
                <a:schemeClr val="bg2"/>
              </a:buClr>
              <a:buChar char="–"/>
              <a:defRPr kumimoji="1" sz="1600">
                <a:solidFill>
                  <a:srgbClr val="0000CC"/>
                </a:solidFill>
                <a:latin typeface="Arial" charset="0"/>
              </a:defRPr>
            </a:lvl9pPr>
          </a:lstStyle>
          <a:p>
            <a:pPr>
              <a:spcBef>
                <a:spcPct val="0"/>
              </a:spcBef>
              <a:buClrTx/>
              <a:buSzTx/>
              <a:buFontTx/>
              <a:buNone/>
            </a:pPr>
            <a:r>
              <a:rPr kumimoji="0" lang="en-AU" altLang="en-US" sz="1800">
                <a:solidFill>
                  <a:schemeClr val="bg2"/>
                </a:solidFill>
              </a:rPr>
              <a:t>I hope this overview has provided some insight into how Clarence City Council has approached the task of an urban development project in the context of our commitment to being an age friending city that encourages community health and well-being.</a:t>
            </a:r>
          </a:p>
          <a:p>
            <a:pPr>
              <a:spcBef>
                <a:spcPct val="0"/>
              </a:spcBef>
              <a:buClrTx/>
              <a:buSzTx/>
              <a:buFontTx/>
              <a:buNone/>
            </a:pPr>
            <a:endParaRPr kumimoji="0" lang="en-AU" altLang="en-US" sz="800">
              <a:solidFill>
                <a:schemeClr val="bg2"/>
              </a:solidFill>
            </a:endParaRPr>
          </a:p>
          <a:p>
            <a:pPr>
              <a:spcBef>
                <a:spcPct val="0"/>
              </a:spcBef>
              <a:buClrTx/>
              <a:buSzTx/>
              <a:buFontTx/>
              <a:buNone/>
            </a:pPr>
            <a:endParaRPr kumimoji="0" lang="en-AU" altLang="en-US" sz="1800">
              <a:solidFill>
                <a:schemeClr val="bg2"/>
              </a:solidFill>
            </a:endParaRPr>
          </a:p>
        </p:txBody>
      </p:sp>
      <p:pic>
        <p:nvPicPr>
          <p:cNvPr id="1741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5084763"/>
            <a:ext cx="330517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50825" y="549275"/>
            <a:ext cx="8281988" cy="431800"/>
          </a:xfrm>
        </p:spPr>
        <p:txBody>
          <a:bodyPr/>
          <a:lstStyle/>
          <a:p>
            <a:pPr indent="0" algn="ctr"/>
            <a:r>
              <a:rPr lang="en-AU" altLang="en-US" sz="1800" smtClean="0"/>
              <a:t>BACKGROUND - KANGAROO BAY STRATEGIC PROJECT </a:t>
            </a:r>
          </a:p>
        </p:txBody>
      </p:sp>
      <p:pic>
        <p:nvPicPr>
          <p:cNvPr id="409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2513"/>
            <a:ext cx="9144000" cy="532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50825" y="549275"/>
            <a:ext cx="8281988" cy="431800"/>
          </a:xfrm>
        </p:spPr>
        <p:txBody>
          <a:bodyPr/>
          <a:lstStyle/>
          <a:p>
            <a:pPr indent="0" algn="ctr"/>
            <a:r>
              <a:rPr lang="en-AU" altLang="en-US" sz="1800" smtClean="0"/>
              <a:t>KANGAROO BAY - HISTORY</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050925"/>
            <a:ext cx="4395788" cy="560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18038" y="3719513"/>
            <a:ext cx="3914775" cy="293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3"/>
          <p:cNvPicPr>
            <a:picLocks noChangeAspect="1"/>
          </p:cNvPicPr>
          <p:nvPr/>
        </p:nvPicPr>
        <p:blipFill>
          <a:blip r:embed="rId5">
            <a:extLst>
              <a:ext uri="{28A0092B-C50C-407E-A947-70E740481C1C}">
                <a14:useLocalDpi xmlns:a14="http://schemas.microsoft.com/office/drawing/2010/main" val="0"/>
              </a:ext>
            </a:extLst>
          </a:blip>
          <a:srcRect t="13885"/>
          <a:stretch>
            <a:fillRect/>
          </a:stretch>
        </p:blipFill>
        <p:spPr bwMode="auto">
          <a:xfrm>
            <a:off x="4608513" y="1062038"/>
            <a:ext cx="3914775"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50825" y="549275"/>
            <a:ext cx="8281988" cy="431800"/>
          </a:xfrm>
        </p:spPr>
        <p:txBody>
          <a:bodyPr/>
          <a:lstStyle/>
          <a:p>
            <a:pPr indent="0" algn="ctr"/>
            <a:r>
              <a:rPr lang="en-AU" altLang="en-US" sz="1800" smtClean="0"/>
              <a:t>EXISTING ACTIVE RECREATION ASSETS</a:t>
            </a:r>
          </a:p>
        </p:txBody>
      </p:sp>
      <p:pic>
        <p:nvPicPr>
          <p:cNvPr id="614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52513"/>
            <a:ext cx="914400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Box 4"/>
          <p:cNvSpPr txBox="1">
            <a:spLocks noChangeArrowheads="1"/>
          </p:cNvSpPr>
          <p:nvPr/>
        </p:nvSpPr>
        <p:spPr bwMode="auto">
          <a:xfrm>
            <a:off x="149225" y="2781300"/>
            <a:ext cx="129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90000"/>
              <a:buFont typeface="Monotype Sorts" pitchFamily="2" charset="2"/>
              <a:buChar char="n"/>
              <a:defRPr kumimoji="1" sz="2800">
                <a:solidFill>
                  <a:srgbClr val="0000CC"/>
                </a:solidFill>
                <a:latin typeface="Arial" charset="0"/>
              </a:defRPr>
            </a:lvl1pPr>
            <a:lvl2pPr marL="742950" indent="-285750">
              <a:spcBef>
                <a:spcPct val="20000"/>
              </a:spcBef>
              <a:buClr>
                <a:schemeClr val="bg2"/>
              </a:buClr>
              <a:buSzPct val="90000"/>
              <a:buFont typeface="Wingdings" pitchFamily="2" charset="2"/>
              <a:buChar char="o"/>
              <a:defRPr kumimoji="1" sz="2400">
                <a:solidFill>
                  <a:srgbClr val="0000CC"/>
                </a:solidFill>
                <a:latin typeface="Arial" charset="0"/>
              </a:defRPr>
            </a:lvl2pPr>
            <a:lvl3pPr marL="1143000" indent="-228600">
              <a:spcBef>
                <a:spcPct val="20000"/>
              </a:spcBef>
              <a:buClr>
                <a:schemeClr val="bg2"/>
              </a:buClr>
              <a:buSzPct val="90000"/>
              <a:buFont typeface="Wingdings" pitchFamily="2" charset="2"/>
              <a:buChar char="l"/>
              <a:defRPr kumimoji="1" sz="2000">
                <a:solidFill>
                  <a:srgbClr val="0000CC"/>
                </a:solidFill>
                <a:latin typeface="Arial" charset="0"/>
              </a:defRPr>
            </a:lvl3pPr>
            <a:lvl4pPr marL="1600200" indent="-228600">
              <a:spcBef>
                <a:spcPct val="20000"/>
              </a:spcBef>
              <a:buClr>
                <a:schemeClr val="bg2"/>
              </a:buClr>
              <a:buSzPct val="90000"/>
              <a:buFont typeface="Wingdings" pitchFamily="2" charset="2"/>
              <a:buChar char="¡"/>
              <a:defRPr kumimoji="1">
                <a:solidFill>
                  <a:srgbClr val="0000CC"/>
                </a:solidFill>
                <a:latin typeface="Arial" charset="0"/>
              </a:defRPr>
            </a:lvl4pPr>
            <a:lvl5pPr marL="2057400" indent="-228600">
              <a:spcBef>
                <a:spcPct val="20000"/>
              </a:spcBef>
              <a:buClr>
                <a:schemeClr val="bg2"/>
              </a:buClr>
              <a:buChar char="–"/>
              <a:defRPr kumimoji="1" sz="1600">
                <a:solidFill>
                  <a:srgbClr val="0000CC"/>
                </a:solidFill>
                <a:latin typeface="Arial" charset="0"/>
              </a:defRPr>
            </a:lvl5pPr>
            <a:lvl6pPr marL="2514600" indent="-228600" eaLnBrk="0" fontAlgn="base" hangingPunct="0">
              <a:spcBef>
                <a:spcPct val="20000"/>
              </a:spcBef>
              <a:spcAft>
                <a:spcPct val="0"/>
              </a:spcAft>
              <a:buClr>
                <a:schemeClr val="bg2"/>
              </a:buClr>
              <a:buChar char="–"/>
              <a:defRPr kumimoji="1" sz="1600">
                <a:solidFill>
                  <a:srgbClr val="0000CC"/>
                </a:solidFill>
                <a:latin typeface="Arial" charset="0"/>
              </a:defRPr>
            </a:lvl6pPr>
            <a:lvl7pPr marL="2971800" indent="-228600" eaLnBrk="0" fontAlgn="base" hangingPunct="0">
              <a:spcBef>
                <a:spcPct val="20000"/>
              </a:spcBef>
              <a:spcAft>
                <a:spcPct val="0"/>
              </a:spcAft>
              <a:buClr>
                <a:schemeClr val="bg2"/>
              </a:buClr>
              <a:buChar char="–"/>
              <a:defRPr kumimoji="1" sz="1600">
                <a:solidFill>
                  <a:srgbClr val="0000CC"/>
                </a:solidFill>
                <a:latin typeface="Arial" charset="0"/>
              </a:defRPr>
            </a:lvl7pPr>
            <a:lvl8pPr marL="3429000" indent="-228600" eaLnBrk="0" fontAlgn="base" hangingPunct="0">
              <a:spcBef>
                <a:spcPct val="20000"/>
              </a:spcBef>
              <a:spcAft>
                <a:spcPct val="0"/>
              </a:spcAft>
              <a:buClr>
                <a:schemeClr val="bg2"/>
              </a:buClr>
              <a:buChar char="–"/>
              <a:defRPr kumimoji="1" sz="1600">
                <a:solidFill>
                  <a:srgbClr val="0000CC"/>
                </a:solidFill>
                <a:latin typeface="Arial" charset="0"/>
              </a:defRPr>
            </a:lvl8pPr>
            <a:lvl9pPr marL="3886200" indent="-228600" eaLnBrk="0" fontAlgn="base" hangingPunct="0">
              <a:spcBef>
                <a:spcPct val="20000"/>
              </a:spcBef>
              <a:spcAft>
                <a:spcPct val="0"/>
              </a:spcAft>
              <a:buClr>
                <a:schemeClr val="bg2"/>
              </a:buClr>
              <a:buChar char="–"/>
              <a:defRPr kumimoji="1" sz="1600">
                <a:solidFill>
                  <a:srgbClr val="0000CC"/>
                </a:solidFill>
                <a:latin typeface="Arial" charset="0"/>
              </a:defRPr>
            </a:lvl9pPr>
          </a:lstStyle>
          <a:p>
            <a:pPr>
              <a:spcBef>
                <a:spcPct val="0"/>
              </a:spcBef>
              <a:buClrTx/>
              <a:buSzTx/>
              <a:buFontTx/>
              <a:buNone/>
            </a:pPr>
            <a:r>
              <a:rPr kumimoji="0" lang="en-AU" altLang="en-US" sz="2400" b="1">
                <a:solidFill>
                  <a:srgbClr val="FFFF00"/>
                </a:solidFill>
              </a:rPr>
              <a:t>GOLF</a:t>
            </a:r>
          </a:p>
        </p:txBody>
      </p:sp>
      <p:sp>
        <p:nvSpPr>
          <p:cNvPr id="6149" name="TextBox 8"/>
          <p:cNvSpPr txBox="1">
            <a:spLocks noChangeArrowheads="1"/>
          </p:cNvSpPr>
          <p:nvPr/>
        </p:nvSpPr>
        <p:spPr bwMode="auto">
          <a:xfrm>
            <a:off x="652463" y="4221163"/>
            <a:ext cx="1584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90000"/>
              <a:buFont typeface="Monotype Sorts" pitchFamily="2" charset="2"/>
              <a:buChar char="n"/>
              <a:defRPr kumimoji="1" sz="2800">
                <a:solidFill>
                  <a:srgbClr val="0000CC"/>
                </a:solidFill>
                <a:latin typeface="Arial" charset="0"/>
              </a:defRPr>
            </a:lvl1pPr>
            <a:lvl2pPr marL="742950" indent="-285750">
              <a:spcBef>
                <a:spcPct val="20000"/>
              </a:spcBef>
              <a:buClr>
                <a:schemeClr val="bg2"/>
              </a:buClr>
              <a:buSzPct val="90000"/>
              <a:buFont typeface="Wingdings" pitchFamily="2" charset="2"/>
              <a:buChar char="o"/>
              <a:defRPr kumimoji="1" sz="2400">
                <a:solidFill>
                  <a:srgbClr val="0000CC"/>
                </a:solidFill>
                <a:latin typeface="Arial" charset="0"/>
              </a:defRPr>
            </a:lvl2pPr>
            <a:lvl3pPr marL="1143000" indent="-228600">
              <a:spcBef>
                <a:spcPct val="20000"/>
              </a:spcBef>
              <a:buClr>
                <a:schemeClr val="bg2"/>
              </a:buClr>
              <a:buSzPct val="90000"/>
              <a:buFont typeface="Wingdings" pitchFamily="2" charset="2"/>
              <a:buChar char="l"/>
              <a:defRPr kumimoji="1" sz="2000">
                <a:solidFill>
                  <a:srgbClr val="0000CC"/>
                </a:solidFill>
                <a:latin typeface="Arial" charset="0"/>
              </a:defRPr>
            </a:lvl3pPr>
            <a:lvl4pPr marL="1600200" indent="-228600">
              <a:spcBef>
                <a:spcPct val="20000"/>
              </a:spcBef>
              <a:buClr>
                <a:schemeClr val="bg2"/>
              </a:buClr>
              <a:buSzPct val="90000"/>
              <a:buFont typeface="Wingdings" pitchFamily="2" charset="2"/>
              <a:buChar char="¡"/>
              <a:defRPr kumimoji="1">
                <a:solidFill>
                  <a:srgbClr val="0000CC"/>
                </a:solidFill>
                <a:latin typeface="Arial" charset="0"/>
              </a:defRPr>
            </a:lvl4pPr>
            <a:lvl5pPr marL="2057400" indent="-228600">
              <a:spcBef>
                <a:spcPct val="20000"/>
              </a:spcBef>
              <a:buClr>
                <a:schemeClr val="bg2"/>
              </a:buClr>
              <a:buChar char="–"/>
              <a:defRPr kumimoji="1" sz="1600">
                <a:solidFill>
                  <a:srgbClr val="0000CC"/>
                </a:solidFill>
                <a:latin typeface="Arial" charset="0"/>
              </a:defRPr>
            </a:lvl5pPr>
            <a:lvl6pPr marL="2514600" indent="-228600" eaLnBrk="0" fontAlgn="base" hangingPunct="0">
              <a:spcBef>
                <a:spcPct val="20000"/>
              </a:spcBef>
              <a:spcAft>
                <a:spcPct val="0"/>
              </a:spcAft>
              <a:buClr>
                <a:schemeClr val="bg2"/>
              </a:buClr>
              <a:buChar char="–"/>
              <a:defRPr kumimoji="1" sz="1600">
                <a:solidFill>
                  <a:srgbClr val="0000CC"/>
                </a:solidFill>
                <a:latin typeface="Arial" charset="0"/>
              </a:defRPr>
            </a:lvl6pPr>
            <a:lvl7pPr marL="2971800" indent="-228600" eaLnBrk="0" fontAlgn="base" hangingPunct="0">
              <a:spcBef>
                <a:spcPct val="20000"/>
              </a:spcBef>
              <a:spcAft>
                <a:spcPct val="0"/>
              </a:spcAft>
              <a:buClr>
                <a:schemeClr val="bg2"/>
              </a:buClr>
              <a:buChar char="–"/>
              <a:defRPr kumimoji="1" sz="1600">
                <a:solidFill>
                  <a:srgbClr val="0000CC"/>
                </a:solidFill>
                <a:latin typeface="Arial" charset="0"/>
              </a:defRPr>
            </a:lvl7pPr>
            <a:lvl8pPr marL="3429000" indent="-228600" eaLnBrk="0" fontAlgn="base" hangingPunct="0">
              <a:spcBef>
                <a:spcPct val="20000"/>
              </a:spcBef>
              <a:spcAft>
                <a:spcPct val="0"/>
              </a:spcAft>
              <a:buClr>
                <a:schemeClr val="bg2"/>
              </a:buClr>
              <a:buChar char="–"/>
              <a:defRPr kumimoji="1" sz="1600">
                <a:solidFill>
                  <a:srgbClr val="0000CC"/>
                </a:solidFill>
                <a:latin typeface="Arial" charset="0"/>
              </a:defRPr>
            </a:lvl8pPr>
            <a:lvl9pPr marL="3886200" indent="-228600" eaLnBrk="0" fontAlgn="base" hangingPunct="0">
              <a:spcBef>
                <a:spcPct val="20000"/>
              </a:spcBef>
              <a:spcAft>
                <a:spcPct val="0"/>
              </a:spcAft>
              <a:buClr>
                <a:schemeClr val="bg2"/>
              </a:buClr>
              <a:buChar char="–"/>
              <a:defRPr kumimoji="1" sz="1600">
                <a:solidFill>
                  <a:srgbClr val="0000CC"/>
                </a:solidFill>
                <a:latin typeface="Arial" charset="0"/>
              </a:defRPr>
            </a:lvl9pPr>
          </a:lstStyle>
          <a:p>
            <a:pPr>
              <a:spcBef>
                <a:spcPct val="0"/>
              </a:spcBef>
              <a:buClrTx/>
              <a:buSzTx/>
              <a:buFontTx/>
              <a:buNone/>
            </a:pPr>
            <a:r>
              <a:rPr kumimoji="0" lang="en-AU" altLang="en-US" sz="2400" b="1">
                <a:solidFill>
                  <a:srgbClr val="FFFF00"/>
                </a:solidFill>
              </a:rPr>
              <a:t>TENNIS</a:t>
            </a:r>
          </a:p>
        </p:txBody>
      </p:sp>
      <p:sp>
        <p:nvSpPr>
          <p:cNvPr id="6150" name="TextBox 9"/>
          <p:cNvSpPr txBox="1">
            <a:spLocks noChangeArrowheads="1"/>
          </p:cNvSpPr>
          <p:nvPr/>
        </p:nvSpPr>
        <p:spPr bwMode="auto">
          <a:xfrm>
            <a:off x="2051050" y="4941888"/>
            <a:ext cx="15843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90000"/>
              <a:buFont typeface="Monotype Sorts" pitchFamily="2" charset="2"/>
              <a:buChar char="n"/>
              <a:defRPr kumimoji="1" sz="2800">
                <a:solidFill>
                  <a:srgbClr val="0000CC"/>
                </a:solidFill>
                <a:latin typeface="Arial" charset="0"/>
              </a:defRPr>
            </a:lvl1pPr>
            <a:lvl2pPr marL="742950" indent="-285750">
              <a:spcBef>
                <a:spcPct val="20000"/>
              </a:spcBef>
              <a:buClr>
                <a:schemeClr val="bg2"/>
              </a:buClr>
              <a:buSzPct val="90000"/>
              <a:buFont typeface="Wingdings" pitchFamily="2" charset="2"/>
              <a:buChar char="o"/>
              <a:defRPr kumimoji="1" sz="2400">
                <a:solidFill>
                  <a:srgbClr val="0000CC"/>
                </a:solidFill>
                <a:latin typeface="Arial" charset="0"/>
              </a:defRPr>
            </a:lvl2pPr>
            <a:lvl3pPr marL="1143000" indent="-228600">
              <a:spcBef>
                <a:spcPct val="20000"/>
              </a:spcBef>
              <a:buClr>
                <a:schemeClr val="bg2"/>
              </a:buClr>
              <a:buSzPct val="90000"/>
              <a:buFont typeface="Wingdings" pitchFamily="2" charset="2"/>
              <a:buChar char="l"/>
              <a:defRPr kumimoji="1" sz="2000">
                <a:solidFill>
                  <a:srgbClr val="0000CC"/>
                </a:solidFill>
                <a:latin typeface="Arial" charset="0"/>
              </a:defRPr>
            </a:lvl3pPr>
            <a:lvl4pPr marL="1600200" indent="-228600">
              <a:spcBef>
                <a:spcPct val="20000"/>
              </a:spcBef>
              <a:buClr>
                <a:schemeClr val="bg2"/>
              </a:buClr>
              <a:buSzPct val="90000"/>
              <a:buFont typeface="Wingdings" pitchFamily="2" charset="2"/>
              <a:buChar char="¡"/>
              <a:defRPr kumimoji="1">
                <a:solidFill>
                  <a:srgbClr val="0000CC"/>
                </a:solidFill>
                <a:latin typeface="Arial" charset="0"/>
              </a:defRPr>
            </a:lvl4pPr>
            <a:lvl5pPr marL="2057400" indent="-228600">
              <a:spcBef>
                <a:spcPct val="20000"/>
              </a:spcBef>
              <a:buClr>
                <a:schemeClr val="bg2"/>
              </a:buClr>
              <a:buChar char="–"/>
              <a:defRPr kumimoji="1" sz="1600">
                <a:solidFill>
                  <a:srgbClr val="0000CC"/>
                </a:solidFill>
                <a:latin typeface="Arial" charset="0"/>
              </a:defRPr>
            </a:lvl5pPr>
            <a:lvl6pPr marL="2514600" indent="-228600" eaLnBrk="0" fontAlgn="base" hangingPunct="0">
              <a:spcBef>
                <a:spcPct val="20000"/>
              </a:spcBef>
              <a:spcAft>
                <a:spcPct val="0"/>
              </a:spcAft>
              <a:buClr>
                <a:schemeClr val="bg2"/>
              </a:buClr>
              <a:buChar char="–"/>
              <a:defRPr kumimoji="1" sz="1600">
                <a:solidFill>
                  <a:srgbClr val="0000CC"/>
                </a:solidFill>
                <a:latin typeface="Arial" charset="0"/>
              </a:defRPr>
            </a:lvl6pPr>
            <a:lvl7pPr marL="2971800" indent="-228600" eaLnBrk="0" fontAlgn="base" hangingPunct="0">
              <a:spcBef>
                <a:spcPct val="20000"/>
              </a:spcBef>
              <a:spcAft>
                <a:spcPct val="0"/>
              </a:spcAft>
              <a:buClr>
                <a:schemeClr val="bg2"/>
              </a:buClr>
              <a:buChar char="–"/>
              <a:defRPr kumimoji="1" sz="1600">
                <a:solidFill>
                  <a:srgbClr val="0000CC"/>
                </a:solidFill>
                <a:latin typeface="Arial" charset="0"/>
              </a:defRPr>
            </a:lvl7pPr>
            <a:lvl8pPr marL="3429000" indent="-228600" eaLnBrk="0" fontAlgn="base" hangingPunct="0">
              <a:spcBef>
                <a:spcPct val="20000"/>
              </a:spcBef>
              <a:spcAft>
                <a:spcPct val="0"/>
              </a:spcAft>
              <a:buClr>
                <a:schemeClr val="bg2"/>
              </a:buClr>
              <a:buChar char="–"/>
              <a:defRPr kumimoji="1" sz="1600">
                <a:solidFill>
                  <a:srgbClr val="0000CC"/>
                </a:solidFill>
                <a:latin typeface="Arial" charset="0"/>
              </a:defRPr>
            </a:lvl8pPr>
            <a:lvl9pPr marL="3886200" indent="-228600" eaLnBrk="0" fontAlgn="base" hangingPunct="0">
              <a:spcBef>
                <a:spcPct val="20000"/>
              </a:spcBef>
              <a:spcAft>
                <a:spcPct val="0"/>
              </a:spcAft>
              <a:buClr>
                <a:schemeClr val="bg2"/>
              </a:buClr>
              <a:buChar char="–"/>
              <a:defRPr kumimoji="1" sz="1600">
                <a:solidFill>
                  <a:srgbClr val="0000CC"/>
                </a:solidFill>
                <a:latin typeface="Arial" charset="0"/>
              </a:defRPr>
            </a:lvl9pPr>
          </a:lstStyle>
          <a:p>
            <a:pPr>
              <a:spcBef>
                <a:spcPct val="0"/>
              </a:spcBef>
              <a:buClrTx/>
              <a:buSzTx/>
              <a:buFontTx/>
              <a:buNone/>
            </a:pPr>
            <a:r>
              <a:rPr kumimoji="0" lang="en-AU" altLang="en-US" sz="2400" b="1">
                <a:solidFill>
                  <a:srgbClr val="FFFF00"/>
                </a:solidFill>
              </a:rPr>
              <a:t>BOWLS</a:t>
            </a:r>
          </a:p>
        </p:txBody>
      </p:sp>
      <p:sp>
        <p:nvSpPr>
          <p:cNvPr id="6151" name="TextBox 11"/>
          <p:cNvSpPr txBox="1">
            <a:spLocks noChangeArrowheads="1"/>
          </p:cNvSpPr>
          <p:nvPr/>
        </p:nvSpPr>
        <p:spPr bwMode="auto">
          <a:xfrm>
            <a:off x="6300788" y="4581525"/>
            <a:ext cx="1655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90000"/>
              <a:buFont typeface="Monotype Sorts" pitchFamily="2" charset="2"/>
              <a:buChar char="n"/>
              <a:defRPr kumimoji="1" sz="2800">
                <a:solidFill>
                  <a:srgbClr val="0000CC"/>
                </a:solidFill>
                <a:latin typeface="Arial" charset="0"/>
              </a:defRPr>
            </a:lvl1pPr>
            <a:lvl2pPr marL="742950" indent="-285750">
              <a:spcBef>
                <a:spcPct val="20000"/>
              </a:spcBef>
              <a:buClr>
                <a:schemeClr val="bg2"/>
              </a:buClr>
              <a:buSzPct val="90000"/>
              <a:buFont typeface="Wingdings" pitchFamily="2" charset="2"/>
              <a:buChar char="o"/>
              <a:defRPr kumimoji="1" sz="2400">
                <a:solidFill>
                  <a:srgbClr val="0000CC"/>
                </a:solidFill>
                <a:latin typeface="Arial" charset="0"/>
              </a:defRPr>
            </a:lvl2pPr>
            <a:lvl3pPr marL="1143000" indent="-228600">
              <a:spcBef>
                <a:spcPct val="20000"/>
              </a:spcBef>
              <a:buClr>
                <a:schemeClr val="bg2"/>
              </a:buClr>
              <a:buSzPct val="90000"/>
              <a:buFont typeface="Wingdings" pitchFamily="2" charset="2"/>
              <a:buChar char="l"/>
              <a:defRPr kumimoji="1" sz="2000">
                <a:solidFill>
                  <a:srgbClr val="0000CC"/>
                </a:solidFill>
                <a:latin typeface="Arial" charset="0"/>
              </a:defRPr>
            </a:lvl3pPr>
            <a:lvl4pPr marL="1600200" indent="-228600">
              <a:spcBef>
                <a:spcPct val="20000"/>
              </a:spcBef>
              <a:buClr>
                <a:schemeClr val="bg2"/>
              </a:buClr>
              <a:buSzPct val="90000"/>
              <a:buFont typeface="Wingdings" pitchFamily="2" charset="2"/>
              <a:buChar char="¡"/>
              <a:defRPr kumimoji="1">
                <a:solidFill>
                  <a:srgbClr val="0000CC"/>
                </a:solidFill>
                <a:latin typeface="Arial" charset="0"/>
              </a:defRPr>
            </a:lvl4pPr>
            <a:lvl5pPr marL="2057400" indent="-228600">
              <a:spcBef>
                <a:spcPct val="20000"/>
              </a:spcBef>
              <a:buClr>
                <a:schemeClr val="bg2"/>
              </a:buClr>
              <a:buChar char="–"/>
              <a:defRPr kumimoji="1" sz="1600">
                <a:solidFill>
                  <a:srgbClr val="0000CC"/>
                </a:solidFill>
                <a:latin typeface="Arial" charset="0"/>
              </a:defRPr>
            </a:lvl5pPr>
            <a:lvl6pPr marL="2514600" indent="-228600" eaLnBrk="0" fontAlgn="base" hangingPunct="0">
              <a:spcBef>
                <a:spcPct val="20000"/>
              </a:spcBef>
              <a:spcAft>
                <a:spcPct val="0"/>
              </a:spcAft>
              <a:buClr>
                <a:schemeClr val="bg2"/>
              </a:buClr>
              <a:buChar char="–"/>
              <a:defRPr kumimoji="1" sz="1600">
                <a:solidFill>
                  <a:srgbClr val="0000CC"/>
                </a:solidFill>
                <a:latin typeface="Arial" charset="0"/>
              </a:defRPr>
            </a:lvl6pPr>
            <a:lvl7pPr marL="2971800" indent="-228600" eaLnBrk="0" fontAlgn="base" hangingPunct="0">
              <a:spcBef>
                <a:spcPct val="20000"/>
              </a:spcBef>
              <a:spcAft>
                <a:spcPct val="0"/>
              </a:spcAft>
              <a:buClr>
                <a:schemeClr val="bg2"/>
              </a:buClr>
              <a:buChar char="–"/>
              <a:defRPr kumimoji="1" sz="1600">
                <a:solidFill>
                  <a:srgbClr val="0000CC"/>
                </a:solidFill>
                <a:latin typeface="Arial" charset="0"/>
              </a:defRPr>
            </a:lvl7pPr>
            <a:lvl8pPr marL="3429000" indent="-228600" eaLnBrk="0" fontAlgn="base" hangingPunct="0">
              <a:spcBef>
                <a:spcPct val="20000"/>
              </a:spcBef>
              <a:spcAft>
                <a:spcPct val="0"/>
              </a:spcAft>
              <a:buClr>
                <a:schemeClr val="bg2"/>
              </a:buClr>
              <a:buChar char="–"/>
              <a:defRPr kumimoji="1" sz="1600">
                <a:solidFill>
                  <a:srgbClr val="0000CC"/>
                </a:solidFill>
                <a:latin typeface="Arial" charset="0"/>
              </a:defRPr>
            </a:lvl8pPr>
            <a:lvl9pPr marL="3886200" indent="-228600" eaLnBrk="0" fontAlgn="base" hangingPunct="0">
              <a:spcBef>
                <a:spcPct val="20000"/>
              </a:spcBef>
              <a:spcAft>
                <a:spcPct val="0"/>
              </a:spcAft>
              <a:buClr>
                <a:schemeClr val="bg2"/>
              </a:buClr>
              <a:buChar char="–"/>
              <a:defRPr kumimoji="1" sz="1600">
                <a:solidFill>
                  <a:srgbClr val="0000CC"/>
                </a:solidFill>
                <a:latin typeface="Arial" charset="0"/>
              </a:defRPr>
            </a:lvl9pPr>
          </a:lstStyle>
          <a:p>
            <a:pPr>
              <a:spcBef>
                <a:spcPct val="0"/>
              </a:spcBef>
              <a:buClrTx/>
              <a:buSzTx/>
              <a:buFontTx/>
              <a:buNone/>
            </a:pPr>
            <a:r>
              <a:rPr kumimoji="0" lang="en-AU" altLang="en-US" sz="2400" b="1">
                <a:solidFill>
                  <a:srgbClr val="FFFF00"/>
                </a:solidFill>
              </a:rPr>
              <a:t>SAILING</a:t>
            </a:r>
          </a:p>
        </p:txBody>
      </p:sp>
      <p:sp>
        <p:nvSpPr>
          <p:cNvPr id="6152" name="TextBox 12"/>
          <p:cNvSpPr txBox="1">
            <a:spLocks noChangeArrowheads="1"/>
          </p:cNvSpPr>
          <p:nvPr/>
        </p:nvSpPr>
        <p:spPr bwMode="auto">
          <a:xfrm>
            <a:off x="6516688" y="2836863"/>
            <a:ext cx="1800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90000"/>
              <a:buFont typeface="Monotype Sorts" pitchFamily="2" charset="2"/>
              <a:buChar char="n"/>
              <a:defRPr kumimoji="1" sz="2800">
                <a:solidFill>
                  <a:srgbClr val="0000CC"/>
                </a:solidFill>
                <a:latin typeface="Arial" charset="0"/>
              </a:defRPr>
            </a:lvl1pPr>
            <a:lvl2pPr marL="742950" indent="-285750">
              <a:spcBef>
                <a:spcPct val="20000"/>
              </a:spcBef>
              <a:buClr>
                <a:schemeClr val="bg2"/>
              </a:buClr>
              <a:buSzPct val="90000"/>
              <a:buFont typeface="Wingdings" pitchFamily="2" charset="2"/>
              <a:buChar char="o"/>
              <a:defRPr kumimoji="1" sz="2400">
                <a:solidFill>
                  <a:srgbClr val="0000CC"/>
                </a:solidFill>
                <a:latin typeface="Arial" charset="0"/>
              </a:defRPr>
            </a:lvl2pPr>
            <a:lvl3pPr marL="1143000" indent="-228600">
              <a:spcBef>
                <a:spcPct val="20000"/>
              </a:spcBef>
              <a:buClr>
                <a:schemeClr val="bg2"/>
              </a:buClr>
              <a:buSzPct val="90000"/>
              <a:buFont typeface="Wingdings" pitchFamily="2" charset="2"/>
              <a:buChar char="l"/>
              <a:defRPr kumimoji="1" sz="2000">
                <a:solidFill>
                  <a:srgbClr val="0000CC"/>
                </a:solidFill>
                <a:latin typeface="Arial" charset="0"/>
              </a:defRPr>
            </a:lvl3pPr>
            <a:lvl4pPr marL="1600200" indent="-228600">
              <a:spcBef>
                <a:spcPct val="20000"/>
              </a:spcBef>
              <a:buClr>
                <a:schemeClr val="bg2"/>
              </a:buClr>
              <a:buSzPct val="90000"/>
              <a:buFont typeface="Wingdings" pitchFamily="2" charset="2"/>
              <a:buChar char="¡"/>
              <a:defRPr kumimoji="1">
                <a:solidFill>
                  <a:srgbClr val="0000CC"/>
                </a:solidFill>
                <a:latin typeface="Arial" charset="0"/>
              </a:defRPr>
            </a:lvl4pPr>
            <a:lvl5pPr marL="2057400" indent="-228600">
              <a:spcBef>
                <a:spcPct val="20000"/>
              </a:spcBef>
              <a:buClr>
                <a:schemeClr val="bg2"/>
              </a:buClr>
              <a:buChar char="–"/>
              <a:defRPr kumimoji="1" sz="1600">
                <a:solidFill>
                  <a:srgbClr val="0000CC"/>
                </a:solidFill>
                <a:latin typeface="Arial" charset="0"/>
              </a:defRPr>
            </a:lvl5pPr>
            <a:lvl6pPr marL="2514600" indent="-228600" eaLnBrk="0" fontAlgn="base" hangingPunct="0">
              <a:spcBef>
                <a:spcPct val="20000"/>
              </a:spcBef>
              <a:spcAft>
                <a:spcPct val="0"/>
              </a:spcAft>
              <a:buClr>
                <a:schemeClr val="bg2"/>
              </a:buClr>
              <a:buChar char="–"/>
              <a:defRPr kumimoji="1" sz="1600">
                <a:solidFill>
                  <a:srgbClr val="0000CC"/>
                </a:solidFill>
                <a:latin typeface="Arial" charset="0"/>
              </a:defRPr>
            </a:lvl6pPr>
            <a:lvl7pPr marL="2971800" indent="-228600" eaLnBrk="0" fontAlgn="base" hangingPunct="0">
              <a:spcBef>
                <a:spcPct val="20000"/>
              </a:spcBef>
              <a:spcAft>
                <a:spcPct val="0"/>
              </a:spcAft>
              <a:buClr>
                <a:schemeClr val="bg2"/>
              </a:buClr>
              <a:buChar char="–"/>
              <a:defRPr kumimoji="1" sz="1600">
                <a:solidFill>
                  <a:srgbClr val="0000CC"/>
                </a:solidFill>
                <a:latin typeface="Arial" charset="0"/>
              </a:defRPr>
            </a:lvl7pPr>
            <a:lvl8pPr marL="3429000" indent="-228600" eaLnBrk="0" fontAlgn="base" hangingPunct="0">
              <a:spcBef>
                <a:spcPct val="20000"/>
              </a:spcBef>
              <a:spcAft>
                <a:spcPct val="0"/>
              </a:spcAft>
              <a:buClr>
                <a:schemeClr val="bg2"/>
              </a:buClr>
              <a:buChar char="–"/>
              <a:defRPr kumimoji="1" sz="1600">
                <a:solidFill>
                  <a:srgbClr val="0000CC"/>
                </a:solidFill>
                <a:latin typeface="Arial" charset="0"/>
              </a:defRPr>
            </a:lvl8pPr>
            <a:lvl9pPr marL="3886200" indent="-228600" eaLnBrk="0" fontAlgn="base" hangingPunct="0">
              <a:spcBef>
                <a:spcPct val="20000"/>
              </a:spcBef>
              <a:spcAft>
                <a:spcPct val="0"/>
              </a:spcAft>
              <a:buClr>
                <a:schemeClr val="bg2"/>
              </a:buClr>
              <a:buChar char="–"/>
              <a:defRPr kumimoji="1" sz="1600">
                <a:solidFill>
                  <a:srgbClr val="0000CC"/>
                </a:solidFill>
                <a:latin typeface="Arial" charset="0"/>
              </a:defRPr>
            </a:lvl9pPr>
          </a:lstStyle>
          <a:p>
            <a:pPr>
              <a:spcBef>
                <a:spcPct val="0"/>
              </a:spcBef>
              <a:buClrTx/>
              <a:buSzTx/>
              <a:buFontTx/>
              <a:buNone/>
            </a:pPr>
            <a:r>
              <a:rPr kumimoji="0" lang="en-AU" altLang="en-US" sz="2400" b="1">
                <a:solidFill>
                  <a:srgbClr val="FFFF00"/>
                </a:solidFill>
              </a:rPr>
              <a:t>SQUASH</a:t>
            </a:r>
          </a:p>
        </p:txBody>
      </p:sp>
      <p:sp>
        <p:nvSpPr>
          <p:cNvPr id="6153" name="TextBox 13"/>
          <p:cNvSpPr txBox="1">
            <a:spLocks noChangeArrowheads="1"/>
          </p:cNvSpPr>
          <p:nvPr/>
        </p:nvSpPr>
        <p:spPr bwMode="auto">
          <a:xfrm>
            <a:off x="3132138" y="3379788"/>
            <a:ext cx="22320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90000"/>
              <a:buFont typeface="Monotype Sorts" pitchFamily="2" charset="2"/>
              <a:buChar char="n"/>
              <a:defRPr kumimoji="1" sz="2800">
                <a:solidFill>
                  <a:srgbClr val="0000CC"/>
                </a:solidFill>
                <a:latin typeface="Arial" charset="0"/>
              </a:defRPr>
            </a:lvl1pPr>
            <a:lvl2pPr marL="742950" indent="-285750">
              <a:spcBef>
                <a:spcPct val="20000"/>
              </a:spcBef>
              <a:buClr>
                <a:schemeClr val="bg2"/>
              </a:buClr>
              <a:buSzPct val="90000"/>
              <a:buFont typeface="Wingdings" pitchFamily="2" charset="2"/>
              <a:buChar char="o"/>
              <a:defRPr kumimoji="1" sz="2400">
                <a:solidFill>
                  <a:srgbClr val="0000CC"/>
                </a:solidFill>
                <a:latin typeface="Arial" charset="0"/>
              </a:defRPr>
            </a:lvl2pPr>
            <a:lvl3pPr marL="1143000" indent="-228600">
              <a:spcBef>
                <a:spcPct val="20000"/>
              </a:spcBef>
              <a:buClr>
                <a:schemeClr val="bg2"/>
              </a:buClr>
              <a:buSzPct val="90000"/>
              <a:buFont typeface="Wingdings" pitchFamily="2" charset="2"/>
              <a:buChar char="l"/>
              <a:defRPr kumimoji="1" sz="2000">
                <a:solidFill>
                  <a:srgbClr val="0000CC"/>
                </a:solidFill>
                <a:latin typeface="Arial" charset="0"/>
              </a:defRPr>
            </a:lvl3pPr>
            <a:lvl4pPr marL="1600200" indent="-228600">
              <a:spcBef>
                <a:spcPct val="20000"/>
              </a:spcBef>
              <a:buClr>
                <a:schemeClr val="bg2"/>
              </a:buClr>
              <a:buSzPct val="90000"/>
              <a:buFont typeface="Wingdings" pitchFamily="2" charset="2"/>
              <a:buChar char="¡"/>
              <a:defRPr kumimoji="1">
                <a:solidFill>
                  <a:srgbClr val="0000CC"/>
                </a:solidFill>
                <a:latin typeface="Arial" charset="0"/>
              </a:defRPr>
            </a:lvl4pPr>
            <a:lvl5pPr marL="2057400" indent="-228600">
              <a:spcBef>
                <a:spcPct val="20000"/>
              </a:spcBef>
              <a:buClr>
                <a:schemeClr val="bg2"/>
              </a:buClr>
              <a:buChar char="–"/>
              <a:defRPr kumimoji="1" sz="1600">
                <a:solidFill>
                  <a:srgbClr val="0000CC"/>
                </a:solidFill>
                <a:latin typeface="Arial" charset="0"/>
              </a:defRPr>
            </a:lvl5pPr>
            <a:lvl6pPr marL="2514600" indent="-228600" eaLnBrk="0" fontAlgn="base" hangingPunct="0">
              <a:spcBef>
                <a:spcPct val="20000"/>
              </a:spcBef>
              <a:spcAft>
                <a:spcPct val="0"/>
              </a:spcAft>
              <a:buClr>
                <a:schemeClr val="bg2"/>
              </a:buClr>
              <a:buChar char="–"/>
              <a:defRPr kumimoji="1" sz="1600">
                <a:solidFill>
                  <a:srgbClr val="0000CC"/>
                </a:solidFill>
                <a:latin typeface="Arial" charset="0"/>
              </a:defRPr>
            </a:lvl6pPr>
            <a:lvl7pPr marL="2971800" indent="-228600" eaLnBrk="0" fontAlgn="base" hangingPunct="0">
              <a:spcBef>
                <a:spcPct val="20000"/>
              </a:spcBef>
              <a:spcAft>
                <a:spcPct val="0"/>
              </a:spcAft>
              <a:buClr>
                <a:schemeClr val="bg2"/>
              </a:buClr>
              <a:buChar char="–"/>
              <a:defRPr kumimoji="1" sz="1600">
                <a:solidFill>
                  <a:srgbClr val="0000CC"/>
                </a:solidFill>
                <a:latin typeface="Arial" charset="0"/>
              </a:defRPr>
            </a:lvl7pPr>
            <a:lvl8pPr marL="3429000" indent="-228600" eaLnBrk="0" fontAlgn="base" hangingPunct="0">
              <a:spcBef>
                <a:spcPct val="20000"/>
              </a:spcBef>
              <a:spcAft>
                <a:spcPct val="0"/>
              </a:spcAft>
              <a:buClr>
                <a:schemeClr val="bg2"/>
              </a:buClr>
              <a:buChar char="–"/>
              <a:defRPr kumimoji="1" sz="1600">
                <a:solidFill>
                  <a:srgbClr val="0000CC"/>
                </a:solidFill>
                <a:latin typeface="Arial" charset="0"/>
              </a:defRPr>
            </a:lvl8pPr>
            <a:lvl9pPr marL="3886200" indent="-228600" eaLnBrk="0" fontAlgn="base" hangingPunct="0">
              <a:spcBef>
                <a:spcPct val="20000"/>
              </a:spcBef>
              <a:spcAft>
                <a:spcPct val="0"/>
              </a:spcAft>
              <a:buClr>
                <a:schemeClr val="bg2"/>
              </a:buClr>
              <a:buChar char="–"/>
              <a:defRPr kumimoji="1" sz="1600">
                <a:solidFill>
                  <a:srgbClr val="0000CC"/>
                </a:solidFill>
                <a:latin typeface="Arial" charset="0"/>
              </a:defRPr>
            </a:lvl9pPr>
          </a:lstStyle>
          <a:p>
            <a:pPr algn="ctr">
              <a:spcBef>
                <a:spcPct val="0"/>
              </a:spcBef>
              <a:buClrTx/>
              <a:buSzTx/>
              <a:buFontTx/>
              <a:buNone/>
            </a:pPr>
            <a:r>
              <a:rPr kumimoji="0" lang="en-AU" altLang="en-US" sz="2400" b="1">
                <a:solidFill>
                  <a:srgbClr val="FFFF00"/>
                </a:solidFill>
              </a:rPr>
              <a:t>CRICKET</a:t>
            </a:r>
          </a:p>
          <a:p>
            <a:pPr algn="ctr">
              <a:spcBef>
                <a:spcPct val="0"/>
              </a:spcBef>
              <a:buClrTx/>
              <a:buSzTx/>
              <a:buFontTx/>
              <a:buNone/>
            </a:pPr>
            <a:r>
              <a:rPr kumimoji="0" lang="en-AU" altLang="en-US" sz="2400" b="1">
                <a:solidFill>
                  <a:srgbClr val="FFFF00"/>
                </a:solidFill>
              </a:rPr>
              <a:t>FOOTBALL</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79388" y="549275"/>
            <a:ext cx="8353425" cy="431800"/>
          </a:xfrm>
        </p:spPr>
        <p:txBody>
          <a:bodyPr/>
          <a:lstStyle/>
          <a:p>
            <a:pPr indent="0" algn="ctr"/>
            <a:r>
              <a:rPr lang="en-AU" altLang="en-US" sz="1800" smtClean="0"/>
              <a:t>BUT – WHAT IS MISSING?</a:t>
            </a:r>
          </a:p>
        </p:txBody>
      </p:sp>
      <p:pic>
        <p:nvPicPr>
          <p:cNvPr id="717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2413" y="1196975"/>
            <a:ext cx="3760787"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3"/>
          <p:cNvSpPr txBox="1">
            <a:spLocks noChangeArrowheads="1"/>
          </p:cNvSpPr>
          <p:nvPr/>
        </p:nvSpPr>
        <p:spPr bwMode="auto">
          <a:xfrm>
            <a:off x="4210050" y="1063625"/>
            <a:ext cx="4538663"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defRPr/>
            </a:pPr>
            <a:r>
              <a:rPr lang="en-AU" altLang="en-US" dirty="0" smtClean="0">
                <a:solidFill>
                  <a:schemeClr val="bg2"/>
                </a:solidFill>
              </a:rPr>
              <a:t>Despite the abundance of sporting facilities in the area, Kangaroo Bay was  still not functioning well as a social &amp; community hub and activity centre. </a:t>
            </a:r>
          </a:p>
          <a:p>
            <a:pPr marL="0" indent="0">
              <a:defRPr/>
            </a:pPr>
            <a:endParaRPr lang="en-AU" altLang="en-US" sz="800" dirty="0" smtClean="0">
              <a:solidFill>
                <a:schemeClr val="bg2"/>
              </a:solidFill>
            </a:endParaRPr>
          </a:p>
          <a:p>
            <a:pPr marL="0" indent="0">
              <a:defRPr/>
            </a:pPr>
            <a:r>
              <a:rPr lang="en-AU" altLang="en-US" dirty="0" smtClean="0">
                <a:solidFill>
                  <a:schemeClr val="bg2"/>
                </a:solidFill>
              </a:rPr>
              <a:t>What was missing? </a:t>
            </a:r>
          </a:p>
          <a:p>
            <a:pPr marL="342900" indent="-342900">
              <a:lnSpc>
                <a:spcPct val="150000"/>
              </a:lnSpc>
              <a:buFont typeface="+mj-lt"/>
              <a:buAutoNum type="arabicPeriod"/>
              <a:defRPr/>
            </a:pPr>
            <a:r>
              <a:rPr lang="en-AU" altLang="en-US" dirty="0" smtClean="0">
                <a:solidFill>
                  <a:schemeClr val="bg2"/>
                </a:solidFill>
              </a:rPr>
              <a:t>precinct access and connectivity </a:t>
            </a:r>
          </a:p>
          <a:p>
            <a:pPr marL="342900" indent="-342900">
              <a:buFont typeface="+mj-lt"/>
              <a:buAutoNum type="arabicPeriod"/>
              <a:defRPr/>
            </a:pPr>
            <a:r>
              <a:rPr lang="en-AU" altLang="en-US" dirty="0" smtClean="0">
                <a:solidFill>
                  <a:schemeClr val="bg2"/>
                </a:solidFill>
              </a:rPr>
              <a:t>vitality associated with commercial hospitality and leisure services</a:t>
            </a:r>
          </a:p>
          <a:p>
            <a:pPr marL="342900" indent="-342900">
              <a:lnSpc>
                <a:spcPct val="150000"/>
              </a:lnSpc>
              <a:buFont typeface="+mj-lt"/>
              <a:buAutoNum type="arabicPeriod"/>
              <a:defRPr/>
            </a:pPr>
            <a:r>
              <a:rPr lang="en-AU" altLang="en-US" dirty="0" smtClean="0">
                <a:solidFill>
                  <a:schemeClr val="bg2"/>
                </a:solidFill>
              </a:rPr>
              <a:t>quality landscaping and amenity </a:t>
            </a:r>
          </a:p>
          <a:p>
            <a:pPr marL="342900" indent="-342900">
              <a:buFont typeface="+mj-lt"/>
              <a:buAutoNum type="arabicPeriod"/>
              <a:defRPr/>
            </a:pPr>
            <a:r>
              <a:rPr lang="en-AU" altLang="en-US" dirty="0" smtClean="0">
                <a:solidFill>
                  <a:schemeClr val="bg2"/>
                </a:solidFill>
              </a:rPr>
              <a:t>age friendly opportunities - for youth, older persons and families</a:t>
            </a:r>
          </a:p>
          <a:p>
            <a:pPr marL="342900" indent="-342900">
              <a:lnSpc>
                <a:spcPct val="150000"/>
              </a:lnSpc>
              <a:buFont typeface="+mj-lt"/>
              <a:buAutoNum type="arabicPeriod"/>
              <a:defRPr/>
            </a:pPr>
            <a:r>
              <a:rPr lang="en-AU" altLang="en-US" dirty="0" smtClean="0">
                <a:solidFill>
                  <a:schemeClr val="bg2"/>
                </a:solidFill>
              </a:rPr>
              <a:t>transport connections </a:t>
            </a:r>
            <a:r>
              <a:rPr lang="en-AU" altLang="en-US" sz="1600" dirty="0" smtClean="0">
                <a:solidFill>
                  <a:schemeClr val="bg2"/>
                </a:solidFill>
              </a:rPr>
              <a:t>(buses &amp; ferries)</a:t>
            </a:r>
          </a:p>
          <a:p>
            <a:pPr marL="342900" indent="-342900">
              <a:lnSpc>
                <a:spcPct val="150000"/>
              </a:lnSpc>
              <a:buFont typeface="+mj-lt"/>
              <a:buAutoNum type="arabicPeriod"/>
              <a:defRPr/>
            </a:pPr>
            <a:r>
              <a:rPr lang="en-AU" altLang="en-US" dirty="0" smtClean="0">
                <a:solidFill>
                  <a:schemeClr val="bg2"/>
                </a:solidFill>
              </a:rPr>
              <a:t>a sense of “place” as a destination</a:t>
            </a:r>
          </a:p>
          <a:p>
            <a:pPr marL="342900" indent="-342900">
              <a:buFont typeface="+mj-lt"/>
              <a:buAutoNum type="arabicPeriod"/>
              <a:defRPr/>
            </a:pPr>
            <a:r>
              <a:rPr lang="en-AU" altLang="en-US" dirty="0" smtClean="0">
                <a:solidFill>
                  <a:schemeClr val="bg2"/>
                </a:solidFill>
              </a:rPr>
              <a:t>perhaps something “iconic” as a focal point to the bay?</a:t>
            </a:r>
          </a:p>
          <a:p>
            <a:pPr>
              <a:buFont typeface="Arial" charset="0"/>
              <a:buChar char="•"/>
              <a:defRPr/>
            </a:pPr>
            <a:endParaRPr lang="en-AU" altLang="en-US" dirty="0" smtClean="0">
              <a:solidFill>
                <a:schemeClr val="bg2"/>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50825" y="549275"/>
            <a:ext cx="8281988" cy="431800"/>
          </a:xfrm>
        </p:spPr>
        <p:txBody>
          <a:bodyPr/>
          <a:lstStyle/>
          <a:p>
            <a:pPr indent="0" algn="ctr"/>
            <a:r>
              <a:rPr lang="en-AU" altLang="en-US" sz="1800" smtClean="0"/>
              <a:t>ACCESS &amp; CONNECTIVITY</a:t>
            </a:r>
          </a:p>
        </p:txBody>
      </p:sp>
      <p:pic>
        <p:nvPicPr>
          <p:cNvPr id="819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1052513"/>
            <a:ext cx="9167813"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196" name="Straight Arrow Connector 7"/>
          <p:cNvCxnSpPr>
            <a:cxnSpLocks noChangeShapeType="1"/>
          </p:cNvCxnSpPr>
          <p:nvPr/>
        </p:nvCxnSpPr>
        <p:spPr bwMode="auto">
          <a:xfrm>
            <a:off x="2987675" y="2997200"/>
            <a:ext cx="1439863" cy="431800"/>
          </a:xfrm>
          <a:prstGeom prst="straightConnector1">
            <a:avLst/>
          </a:prstGeom>
          <a:noFill/>
          <a:ln w="63500" cap="sq" algn="ctr">
            <a:solidFill>
              <a:srgbClr val="FF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97" name="Straight Arrow Connector 26"/>
          <p:cNvCxnSpPr>
            <a:cxnSpLocks noChangeShapeType="1"/>
          </p:cNvCxnSpPr>
          <p:nvPr/>
        </p:nvCxnSpPr>
        <p:spPr bwMode="auto">
          <a:xfrm>
            <a:off x="3600450" y="3368675"/>
            <a:ext cx="576263" cy="158750"/>
          </a:xfrm>
          <a:prstGeom prst="straightConnector1">
            <a:avLst/>
          </a:prstGeom>
          <a:noFill/>
          <a:ln w="63500" cap="sq" algn="ctr">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98" name="Straight Arrow Connector 30"/>
          <p:cNvCxnSpPr>
            <a:cxnSpLocks noChangeShapeType="1"/>
          </p:cNvCxnSpPr>
          <p:nvPr/>
        </p:nvCxnSpPr>
        <p:spPr bwMode="auto">
          <a:xfrm flipH="1">
            <a:off x="6516688" y="3213100"/>
            <a:ext cx="1079500" cy="576263"/>
          </a:xfrm>
          <a:prstGeom prst="straightConnector1">
            <a:avLst/>
          </a:prstGeom>
          <a:noFill/>
          <a:ln w="63500" cap="sq" algn="ctr">
            <a:solidFill>
              <a:srgbClr val="FF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99" name="Straight Connector 6158"/>
          <p:cNvCxnSpPr>
            <a:cxnSpLocks noChangeShapeType="1"/>
          </p:cNvCxnSpPr>
          <p:nvPr/>
        </p:nvCxnSpPr>
        <p:spPr bwMode="auto">
          <a:xfrm flipH="1">
            <a:off x="2819400" y="3368675"/>
            <a:ext cx="757238" cy="158750"/>
          </a:xfrm>
          <a:prstGeom prst="line">
            <a:avLst/>
          </a:prstGeom>
          <a:noFill/>
          <a:ln w="63500" cap="sq" algn="ctr">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00" name="Freeform 6163"/>
          <p:cNvSpPr>
            <a:spLocks/>
          </p:cNvSpPr>
          <p:nvPr/>
        </p:nvSpPr>
        <p:spPr bwMode="auto">
          <a:xfrm>
            <a:off x="3635375" y="4076700"/>
            <a:ext cx="5329238" cy="1008063"/>
          </a:xfrm>
          <a:custGeom>
            <a:avLst/>
            <a:gdLst>
              <a:gd name="T0" fmla="*/ 0 w 5486400"/>
              <a:gd name="T1" fmla="*/ 691288 h 1172209"/>
              <a:gd name="T2" fmla="*/ 627388 w 5486400"/>
              <a:gd name="T3" fmla="*/ 313630 h 1172209"/>
              <a:gd name="T4" fmla="*/ 1350005 w 5486400"/>
              <a:gd name="T5" fmla="*/ 94060 h 1172209"/>
              <a:gd name="T6" fmla="*/ 2279883 w 5486400"/>
              <a:gd name="T7" fmla="*/ 1841 h 1172209"/>
              <a:gd name="T8" fmla="*/ 2991296 w 5486400"/>
              <a:gd name="T9" fmla="*/ 45755 h 1172209"/>
              <a:gd name="T10" fmla="*/ 3713913 w 5486400"/>
              <a:gd name="T11" fmla="*/ 199453 h 1172209"/>
              <a:gd name="T12" fmla="*/ 4582173 w 5486400"/>
              <a:gd name="T13" fmla="*/ 537590 h 1172209"/>
              <a:gd name="T14" fmla="*/ 5175951 w 5486400"/>
              <a:gd name="T15" fmla="*/ 866945 h 117220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486400" h="1172209">
                <a:moveTo>
                  <a:pt x="0" y="934702"/>
                </a:moveTo>
                <a:cubicBezTo>
                  <a:pt x="213261" y="746676"/>
                  <a:pt x="426522" y="558650"/>
                  <a:pt x="665018" y="424063"/>
                </a:cubicBezTo>
                <a:cubicBezTo>
                  <a:pt x="903514" y="289476"/>
                  <a:pt x="1139042" y="197442"/>
                  <a:pt x="1430977" y="127180"/>
                </a:cubicBezTo>
                <a:cubicBezTo>
                  <a:pt x="1722912" y="56918"/>
                  <a:pt x="2126673" y="13375"/>
                  <a:pt x="2416629" y="2489"/>
                </a:cubicBezTo>
                <a:cubicBezTo>
                  <a:pt x="2706585" y="-8397"/>
                  <a:pt x="2917372" y="17334"/>
                  <a:pt x="3170712" y="61866"/>
                </a:cubicBezTo>
                <a:cubicBezTo>
                  <a:pt x="3424052" y="106398"/>
                  <a:pt x="3655621" y="158848"/>
                  <a:pt x="3936670" y="269684"/>
                </a:cubicBezTo>
                <a:cubicBezTo>
                  <a:pt x="4217719" y="380520"/>
                  <a:pt x="4598720" y="576463"/>
                  <a:pt x="4857008" y="726884"/>
                </a:cubicBezTo>
                <a:cubicBezTo>
                  <a:pt x="5115296" y="877305"/>
                  <a:pt x="5300848" y="1024757"/>
                  <a:pt x="5486400" y="1172209"/>
                </a:cubicBezTo>
              </a:path>
            </a:pathLst>
          </a:custGeom>
          <a:noFill/>
          <a:ln w="63500" cap="sq"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AU"/>
          </a:p>
        </p:txBody>
      </p:sp>
      <p:cxnSp>
        <p:nvCxnSpPr>
          <p:cNvPr id="8201" name="Straight Arrow Connector 6167"/>
          <p:cNvCxnSpPr>
            <a:cxnSpLocks noChangeShapeType="1"/>
          </p:cNvCxnSpPr>
          <p:nvPr/>
        </p:nvCxnSpPr>
        <p:spPr bwMode="auto">
          <a:xfrm>
            <a:off x="34925" y="2133600"/>
            <a:ext cx="1657350" cy="1150938"/>
          </a:xfrm>
          <a:prstGeom prst="straightConnector1">
            <a:avLst/>
          </a:prstGeom>
          <a:noFill/>
          <a:ln w="38100" cap="sq" algn="ctr">
            <a:solidFill>
              <a:srgbClr val="FF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02" name="Straight Arrow Connector 6169"/>
          <p:cNvCxnSpPr>
            <a:cxnSpLocks noChangeShapeType="1"/>
          </p:cNvCxnSpPr>
          <p:nvPr/>
        </p:nvCxnSpPr>
        <p:spPr bwMode="auto">
          <a:xfrm flipH="1">
            <a:off x="4932363" y="3068638"/>
            <a:ext cx="576262" cy="360362"/>
          </a:xfrm>
          <a:prstGeom prst="straightConnector1">
            <a:avLst/>
          </a:prstGeom>
          <a:noFill/>
          <a:ln w="38100" cap="sq" algn="ctr">
            <a:solidFill>
              <a:srgbClr val="FF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203" name="Group 36870"/>
          <p:cNvGrpSpPr>
            <a:grpSpLocks/>
          </p:cNvGrpSpPr>
          <p:nvPr/>
        </p:nvGrpSpPr>
        <p:grpSpPr bwMode="auto">
          <a:xfrm>
            <a:off x="3419475" y="4881563"/>
            <a:ext cx="5700713" cy="347662"/>
            <a:chOff x="3419872" y="4880925"/>
            <a:chExt cx="5699713" cy="348275"/>
          </a:xfrm>
        </p:grpSpPr>
        <p:cxnSp>
          <p:nvCxnSpPr>
            <p:cNvPr id="8204" name="Straight Arrow Connector 6171"/>
            <p:cNvCxnSpPr>
              <a:cxnSpLocks noChangeShapeType="1"/>
              <a:stCxn id="8200" idx="0"/>
            </p:cNvCxnSpPr>
            <p:nvPr/>
          </p:nvCxnSpPr>
          <p:spPr bwMode="auto">
            <a:xfrm flipH="1">
              <a:off x="3419872" y="4880925"/>
              <a:ext cx="216024" cy="204259"/>
            </a:xfrm>
            <a:prstGeom prst="straightConnector1">
              <a:avLst/>
            </a:prstGeom>
            <a:noFill/>
            <a:ln w="63500" cap="sq" algn="ctr">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05" name="Straight Arrow Connector 36868"/>
            <p:cNvCxnSpPr>
              <a:cxnSpLocks noChangeShapeType="1"/>
              <a:stCxn id="8200" idx="7"/>
            </p:cNvCxnSpPr>
            <p:nvPr/>
          </p:nvCxnSpPr>
          <p:spPr bwMode="auto">
            <a:xfrm>
              <a:off x="8964488" y="5085184"/>
              <a:ext cx="155097" cy="144016"/>
            </a:xfrm>
            <a:prstGeom prst="straightConnector1">
              <a:avLst/>
            </a:prstGeom>
            <a:noFill/>
            <a:ln w="63500" cap="sq" algn="ctr">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6888" y="603250"/>
            <a:ext cx="640715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95513" y="3716338"/>
            <a:ext cx="6408737" cy="29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7988" y="3689350"/>
            <a:ext cx="3984625" cy="29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490538"/>
            <a:ext cx="3997325" cy="300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490538"/>
            <a:ext cx="3924300" cy="294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52963" y="3689350"/>
            <a:ext cx="39243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536575" y="557213"/>
            <a:ext cx="7915275" cy="431800"/>
          </a:xfrm>
        </p:spPr>
        <p:txBody>
          <a:bodyPr/>
          <a:lstStyle/>
          <a:p>
            <a:pPr indent="0" algn="ctr"/>
            <a:r>
              <a:rPr lang="en-AU" altLang="en-US" sz="1800" smtClean="0"/>
              <a:t>AGE &amp; FAMILY FRIENDLY ACTIVITIES – PASSIVE &amp; ACTIVE</a:t>
            </a:r>
          </a:p>
        </p:txBody>
      </p:sp>
      <p:sp>
        <p:nvSpPr>
          <p:cNvPr id="11267" name="TextBox 4"/>
          <p:cNvSpPr txBox="1">
            <a:spLocks noChangeArrowheads="1"/>
          </p:cNvSpPr>
          <p:nvPr/>
        </p:nvSpPr>
        <p:spPr bwMode="auto">
          <a:xfrm>
            <a:off x="1038225" y="993775"/>
            <a:ext cx="69119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90000"/>
              <a:buFont typeface="Monotype Sorts" pitchFamily="2" charset="2"/>
              <a:buChar char="n"/>
              <a:defRPr kumimoji="1" sz="2800">
                <a:solidFill>
                  <a:srgbClr val="0000CC"/>
                </a:solidFill>
                <a:latin typeface="Arial" charset="0"/>
              </a:defRPr>
            </a:lvl1pPr>
            <a:lvl2pPr marL="742950" indent="-285750">
              <a:spcBef>
                <a:spcPct val="20000"/>
              </a:spcBef>
              <a:buClr>
                <a:schemeClr val="bg2"/>
              </a:buClr>
              <a:buSzPct val="90000"/>
              <a:buFont typeface="Wingdings" pitchFamily="2" charset="2"/>
              <a:buChar char="o"/>
              <a:defRPr kumimoji="1" sz="2400">
                <a:solidFill>
                  <a:srgbClr val="0000CC"/>
                </a:solidFill>
                <a:latin typeface="Arial" charset="0"/>
              </a:defRPr>
            </a:lvl2pPr>
            <a:lvl3pPr marL="1143000" indent="-228600">
              <a:spcBef>
                <a:spcPct val="20000"/>
              </a:spcBef>
              <a:buClr>
                <a:schemeClr val="bg2"/>
              </a:buClr>
              <a:buSzPct val="90000"/>
              <a:buFont typeface="Wingdings" pitchFamily="2" charset="2"/>
              <a:buChar char="l"/>
              <a:defRPr kumimoji="1" sz="2000">
                <a:solidFill>
                  <a:srgbClr val="0000CC"/>
                </a:solidFill>
                <a:latin typeface="Arial" charset="0"/>
              </a:defRPr>
            </a:lvl3pPr>
            <a:lvl4pPr marL="1600200" indent="-228600">
              <a:spcBef>
                <a:spcPct val="20000"/>
              </a:spcBef>
              <a:buClr>
                <a:schemeClr val="bg2"/>
              </a:buClr>
              <a:buSzPct val="90000"/>
              <a:buFont typeface="Wingdings" pitchFamily="2" charset="2"/>
              <a:buChar char="¡"/>
              <a:defRPr kumimoji="1">
                <a:solidFill>
                  <a:srgbClr val="0000CC"/>
                </a:solidFill>
                <a:latin typeface="Arial" charset="0"/>
              </a:defRPr>
            </a:lvl4pPr>
            <a:lvl5pPr marL="2057400" indent="-228600">
              <a:spcBef>
                <a:spcPct val="20000"/>
              </a:spcBef>
              <a:buClr>
                <a:schemeClr val="bg2"/>
              </a:buClr>
              <a:buChar char="–"/>
              <a:defRPr kumimoji="1" sz="1600">
                <a:solidFill>
                  <a:srgbClr val="0000CC"/>
                </a:solidFill>
                <a:latin typeface="Arial" charset="0"/>
              </a:defRPr>
            </a:lvl5pPr>
            <a:lvl6pPr marL="2514600" indent="-228600" eaLnBrk="0" fontAlgn="base" hangingPunct="0">
              <a:spcBef>
                <a:spcPct val="20000"/>
              </a:spcBef>
              <a:spcAft>
                <a:spcPct val="0"/>
              </a:spcAft>
              <a:buClr>
                <a:schemeClr val="bg2"/>
              </a:buClr>
              <a:buChar char="–"/>
              <a:defRPr kumimoji="1" sz="1600">
                <a:solidFill>
                  <a:srgbClr val="0000CC"/>
                </a:solidFill>
                <a:latin typeface="Arial" charset="0"/>
              </a:defRPr>
            </a:lvl6pPr>
            <a:lvl7pPr marL="2971800" indent="-228600" eaLnBrk="0" fontAlgn="base" hangingPunct="0">
              <a:spcBef>
                <a:spcPct val="20000"/>
              </a:spcBef>
              <a:spcAft>
                <a:spcPct val="0"/>
              </a:spcAft>
              <a:buClr>
                <a:schemeClr val="bg2"/>
              </a:buClr>
              <a:buChar char="–"/>
              <a:defRPr kumimoji="1" sz="1600">
                <a:solidFill>
                  <a:srgbClr val="0000CC"/>
                </a:solidFill>
                <a:latin typeface="Arial" charset="0"/>
              </a:defRPr>
            </a:lvl7pPr>
            <a:lvl8pPr marL="3429000" indent="-228600" eaLnBrk="0" fontAlgn="base" hangingPunct="0">
              <a:spcBef>
                <a:spcPct val="20000"/>
              </a:spcBef>
              <a:spcAft>
                <a:spcPct val="0"/>
              </a:spcAft>
              <a:buClr>
                <a:schemeClr val="bg2"/>
              </a:buClr>
              <a:buChar char="–"/>
              <a:defRPr kumimoji="1" sz="1600">
                <a:solidFill>
                  <a:srgbClr val="0000CC"/>
                </a:solidFill>
                <a:latin typeface="Arial" charset="0"/>
              </a:defRPr>
            </a:lvl8pPr>
            <a:lvl9pPr marL="3886200" indent="-228600" eaLnBrk="0" fontAlgn="base" hangingPunct="0">
              <a:spcBef>
                <a:spcPct val="20000"/>
              </a:spcBef>
              <a:spcAft>
                <a:spcPct val="0"/>
              </a:spcAft>
              <a:buClr>
                <a:schemeClr val="bg2"/>
              </a:buClr>
              <a:buChar char="–"/>
              <a:defRPr kumimoji="1" sz="1600">
                <a:solidFill>
                  <a:srgbClr val="0000CC"/>
                </a:solidFill>
                <a:latin typeface="Arial" charset="0"/>
              </a:defRPr>
            </a:lvl9pPr>
          </a:lstStyle>
          <a:p>
            <a:pPr>
              <a:spcBef>
                <a:spcPct val="0"/>
              </a:spcBef>
              <a:buClrTx/>
              <a:buSzTx/>
              <a:buFontTx/>
              <a:buNone/>
            </a:pPr>
            <a:r>
              <a:rPr kumimoji="0" lang="en-AU" altLang="en-US" sz="2200" b="1">
                <a:solidFill>
                  <a:srgbClr val="C00000"/>
                </a:solidFill>
              </a:rPr>
              <a:t>Kangaroo Bay Youth Plaza - Skate park</a:t>
            </a:r>
          </a:p>
        </p:txBody>
      </p:sp>
      <p:pic>
        <p:nvPicPr>
          <p:cNvPr id="11268"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075" y="1628775"/>
            <a:ext cx="6516688"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13"/>
          <p:cNvPicPr>
            <a:picLocks noChangeAspect="1"/>
          </p:cNvPicPr>
          <p:nvPr/>
        </p:nvPicPr>
        <p:blipFill>
          <a:blip r:embed="rId4">
            <a:extLst>
              <a:ext uri="{28A0092B-C50C-407E-A947-70E740481C1C}">
                <a14:useLocalDpi xmlns:a14="http://schemas.microsoft.com/office/drawing/2010/main" val="0"/>
              </a:ext>
            </a:extLst>
          </a:blip>
          <a:srcRect l="19090" t="2394" r="56876"/>
          <a:stretch>
            <a:fillRect/>
          </a:stretch>
        </p:blipFill>
        <p:spPr bwMode="auto">
          <a:xfrm>
            <a:off x="6405563" y="1700213"/>
            <a:ext cx="2197100" cy="502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713642">
            <a:off x="2727325" y="4557713"/>
            <a:ext cx="2946400"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CCC Presentation">
  <a:themeElements>
    <a:clrScheme name="">
      <a:dk1>
        <a:srgbClr val="FFFFFF"/>
      </a:dk1>
      <a:lt1>
        <a:srgbClr val="FFFFFF"/>
      </a:lt1>
      <a:dk2>
        <a:srgbClr val="FFCC66"/>
      </a:dk2>
      <a:lt2>
        <a:srgbClr val="003300"/>
      </a:lt2>
      <a:accent1>
        <a:srgbClr val="996633"/>
      </a:accent1>
      <a:accent2>
        <a:srgbClr val="0099CC"/>
      </a:accent2>
      <a:accent3>
        <a:srgbClr val="FFFFFF"/>
      </a:accent3>
      <a:accent4>
        <a:srgbClr val="DADADA"/>
      </a:accent4>
      <a:accent5>
        <a:srgbClr val="CAB8AD"/>
      </a:accent5>
      <a:accent6>
        <a:srgbClr val="008AB9"/>
      </a:accent6>
      <a:hlink>
        <a:srgbClr val="FF9933"/>
      </a:hlink>
      <a:folHlink>
        <a:srgbClr val="009900"/>
      </a:folHlink>
    </a:clrScheme>
    <a:fontScheme name="CCC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CCC Presentation 1">
        <a:dk1>
          <a:srgbClr val="003300"/>
        </a:dk1>
        <a:lt1>
          <a:srgbClr val="FFFFFF"/>
        </a:lt1>
        <a:dk2>
          <a:srgbClr val="336600"/>
        </a:dk2>
        <a:lt2>
          <a:srgbClr val="FFCC66"/>
        </a:lt2>
        <a:accent1>
          <a:srgbClr val="996633"/>
        </a:accent1>
        <a:accent2>
          <a:srgbClr val="0099CC"/>
        </a:accent2>
        <a:accent3>
          <a:srgbClr val="ADB8AA"/>
        </a:accent3>
        <a:accent4>
          <a:srgbClr val="DADADA"/>
        </a:accent4>
        <a:accent5>
          <a:srgbClr val="CAB8AD"/>
        </a:accent5>
        <a:accent6>
          <a:srgbClr val="008AB9"/>
        </a:accent6>
        <a:hlink>
          <a:srgbClr val="FF9933"/>
        </a:hlink>
        <a:folHlink>
          <a:srgbClr val="009900"/>
        </a:folHlink>
      </a:clrScheme>
      <a:clrMap bg1="dk2" tx1="lt1" bg2="dk1" tx2="lt2" accent1="accent1" accent2="accent2" accent3="accent3" accent4="accent4" accent5="accent5" accent6="accent6" hlink="hlink" folHlink="folHlink"/>
    </a:extraClrScheme>
    <a:extraClrScheme>
      <a:clrScheme name="CCC Presentation 2">
        <a:dk1>
          <a:srgbClr val="4D4D4D"/>
        </a:dk1>
        <a:lt1>
          <a:srgbClr val="D6EFD0"/>
        </a:lt1>
        <a:dk2>
          <a:srgbClr val="336699"/>
        </a:dk2>
        <a:lt2>
          <a:srgbClr val="65B5D1"/>
        </a:lt2>
        <a:accent1>
          <a:srgbClr val="9BB9C3"/>
        </a:accent1>
        <a:accent2>
          <a:srgbClr val="99CCFF"/>
        </a:accent2>
        <a:accent3>
          <a:srgbClr val="E8F6E4"/>
        </a:accent3>
        <a:accent4>
          <a:srgbClr val="404040"/>
        </a:accent4>
        <a:accent5>
          <a:srgbClr val="CBD9DE"/>
        </a:accent5>
        <a:accent6>
          <a:srgbClr val="8AB9E7"/>
        </a:accent6>
        <a:hlink>
          <a:srgbClr val="009999"/>
        </a:hlink>
        <a:folHlink>
          <a:srgbClr val="CCCCFF"/>
        </a:folHlink>
      </a:clrScheme>
      <a:clrMap bg1="lt1" tx1="dk1" bg2="lt2" tx2="dk2" accent1="accent1" accent2="accent2" accent3="accent3" accent4="accent4" accent5="accent5" accent6="accent6" hlink="hlink" folHlink="folHlink"/>
    </a:extraClrScheme>
    <a:extraClrScheme>
      <a:clrScheme name="CCC Presentation 3">
        <a:dk1>
          <a:srgbClr val="000000"/>
        </a:dk1>
        <a:lt1>
          <a:srgbClr val="FFFFFF"/>
        </a:lt1>
        <a:dk2>
          <a:srgbClr val="000000"/>
        </a:dk2>
        <a:lt2>
          <a:srgbClr val="FFFFFF"/>
        </a:lt2>
        <a:accent1>
          <a:srgbClr val="969696"/>
        </a:accent1>
        <a:accent2>
          <a:srgbClr val="EAEAEA"/>
        </a:accent2>
        <a:accent3>
          <a:srgbClr val="FFFFFF"/>
        </a:accent3>
        <a:accent4>
          <a:srgbClr val="000000"/>
        </a:accent4>
        <a:accent5>
          <a:srgbClr val="C9C9C9"/>
        </a:accent5>
        <a:accent6>
          <a:srgbClr val="D4D4D4"/>
        </a:accent6>
        <a:hlink>
          <a:srgbClr val="5F5F5F"/>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CCC Presentation</Template>
  <TotalTime>4338</TotalTime>
  <Words>1311</Words>
  <Application>Microsoft Office PowerPoint</Application>
  <PresentationFormat>On-screen Show (4:3)</PresentationFormat>
  <Paragraphs>130</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CCC Presentation</vt:lpstr>
      <vt:lpstr>PowerPoint Presentation</vt:lpstr>
      <vt:lpstr>BACKGROUND - KANGAROO BAY STRATEGIC PROJECT </vt:lpstr>
      <vt:lpstr>KANGAROO BAY - HISTORY</vt:lpstr>
      <vt:lpstr>EXISTING ACTIVE RECREATION ASSETS</vt:lpstr>
      <vt:lpstr>BUT – WHAT IS MISSING?</vt:lpstr>
      <vt:lpstr>ACCESS &amp; CONNECTIVITY</vt:lpstr>
      <vt:lpstr>PowerPoint Presentation</vt:lpstr>
      <vt:lpstr>PowerPoint Presentation</vt:lpstr>
      <vt:lpstr>AGE &amp; FAMILY FRIENDLY ACTIVITIES – PASSIVE &amp; ACTIVE</vt:lpstr>
      <vt:lpstr>ACTIVE SPORT &amp; RECREATION</vt:lpstr>
      <vt:lpstr>AGE &amp; FAMILY FRIENDLY ACTIVITIES – PASSIVE &amp; ACTIVE</vt:lpstr>
      <vt:lpstr>PowerPoint Presentation</vt:lpstr>
      <vt:lpstr>COMMERCIAL DEVELOPMENT</vt:lpstr>
      <vt:lpstr>A FOCAL POINT WITHIN THE BAY?</vt:lpstr>
      <vt:lpstr>KANGAROO BAY  COMMUNITY &amp; ECONOMIC DEVELOPMENT PROJECT</vt:lpstr>
    </vt:vector>
  </TitlesOfParts>
  <Company>Clarence City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Lyndall Edwards</dc:creator>
  <cp:lastModifiedBy>Lewis, Tanzi</cp:lastModifiedBy>
  <cp:revision>203</cp:revision>
  <cp:lastPrinted>2016-11-28T00:24:47Z</cp:lastPrinted>
  <dcterms:created xsi:type="dcterms:W3CDTF">2011-08-22T01:13:14Z</dcterms:created>
  <dcterms:modified xsi:type="dcterms:W3CDTF">2016-12-20T05:12:54Z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bjective-Id">
    <vt:lpwstr>A820932</vt:lpwstr>
  </property>
  <property fmtid="{D5CDD505-2E9C-101B-9397-08002B2CF9AE}" pid="3" name="Objective-Title">
    <vt:lpwstr>Lindisfarne School for Seniors_Mayors presentation_4April2014</vt:lpwstr>
  </property>
  <property fmtid="{D5CDD505-2E9C-101B-9397-08002B2CF9AE}" pid="4" name="Objective-Comment">
    <vt:lpwstr/>
  </property>
  <property fmtid="{D5CDD505-2E9C-101B-9397-08002B2CF9AE}" pid="5" name="Objective-CreationStamp">
    <vt:filetime>2014-04-01T06:47:12Z</vt:filetime>
  </property>
  <property fmtid="{D5CDD505-2E9C-101B-9397-08002B2CF9AE}" pid="6" name="Objective-IsApproved">
    <vt:bool>false</vt:bool>
  </property>
  <property fmtid="{D5CDD505-2E9C-101B-9397-08002B2CF9AE}" pid="7" name="Objective-IsPublished">
    <vt:bool>true</vt:bool>
  </property>
  <property fmtid="{D5CDD505-2E9C-101B-9397-08002B2CF9AE}" pid="8" name="Objective-DatePublished">
    <vt:filetime>2014-04-01T06:47:13Z</vt:filetime>
  </property>
  <property fmtid="{D5CDD505-2E9C-101B-9397-08002B2CF9AE}" pid="9" name="Objective-ModificationStamp">
    <vt:filetime>2014-04-01T06:47:14Z</vt:filetime>
  </property>
  <property fmtid="{D5CDD505-2E9C-101B-9397-08002B2CF9AE}" pid="10" name="Objective-Owner">
    <vt:lpwstr>Greg Walker</vt:lpwstr>
  </property>
  <property fmtid="{D5CDD505-2E9C-101B-9397-08002B2CF9AE}" pid="11" name="Objective-Path">
    <vt:lpwstr>Objective Global Folder:Communication and Marketing:Speech Notes - Run Sheets:2014 - Speech Notes:</vt:lpwstr>
  </property>
  <property fmtid="{D5CDD505-2E9C-101B-9397-08002B2CF9AE}" pid="12" name="Objective-Parent">
    <vt:lpwstr>2014 - Speech Notes</vt:lpwstr>
  </property>
  <property fmtid="{D5CDD505-2E9C-101B-9397-08002B2CF9AE}" pid="13" name="Objective-State">
    <vt:lpwstr>Published</vt:lpwstr>
  </property>
  <property fmtid="{D5CDD505-2E9C-101B-9397-08002B2CF9AE}" pid="14" name="Objective-Version">
    <vt:lpwstr>1.0</vt:lpwstr>
  </property>
  <property fmtid="{D5CDD505-2E9C-101B-9397-08002B2CF9AE}" pid="15" name="Objective-VersionNumber">
    <vt:i4>1</vt:i4>
  </property>
  <property fmtid="{D5CDD505-2E9C-101B-9397-08002B2CF9AE}" pid="16" name="Objective-VersionComment">
    <vt:lpwstr>First version</vt:lpwstr>
  </property>
  <property fmtid="{D5CDD505-2E9C-101B-9397-08002B2CF9AE}" pid="17" name="Objective-FileNumber">
    <vt:lpwstr/>
  </property>
  <property fmtid="{D5CDD505-2E9C-101B-9397-08002B2CF9AE}" pid="18" name="Objective-Classification">
    <vt:lpwstr>[Inherited - none]</vt:lpwstr>
  </property>
  <property fmtid="{D5CDD505-2E9C-101B-9397-08002B2CF9AE}" pid="19" name="Objective-Caveats">
    <vt:lpwstr/>
  </property>
  <property fmtid="{D5CDD505-2E9C-101B-9397-08002B2CF9AE}" pid="20" name="Objective-Transferred to Southern Water [system]">
    <vt:bool>false</vt:bool>
  </property>
</Properties>
</file>