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8" r:id="rId1"/>
  </p:sldMasterIdLst>
  <p:notesMasterIdLst>
    <p:notesMasterId r:id="rId22"/>
  </p:notesMasterIdLst>
  <p:sldIdLst>
    <p:sldId id="256" r:id="rId2"/>
    <p:sldId id="258" r:id="rId3"/>
    <p:sldId id="259" r:id="rId4"/>
    <p:sldId id="268" r:id="rId5"/>
    <p:sldId id="271" r:id="rId6"/>
    <p:sldId id="262" r:id="rId7"/>
    <p:sldId id="260" r:id="rId8"/>
    <p:sldId id="269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67" r:id="rId20"/>
    <p:sldId id="26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7" autoAdjust="0"/>
    <p:restoredTop sz="94660"/>
  </p:normalViewPr>
  <p:slideViewPr>
    <p:cSldViewPr snapToGrid="0">
      <p:cViewPr varScale="1">
        <p:scale>
          <a:sx n="54" d="100"/>
          <a:sy n="54" d="100"/>
        </p:scale>
        <p:origin x="456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F3EF7D-E5B8-45EE-A088-612F3C72C60F}" type="datetimeFigureOut">
              <a:rPr lang="en-AU" smtClean="0"/>
              <a:t>22/11/2017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394E7F-0CD4-4B68-8361-221018D6165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70875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20C74-0A3A-452B-8C36-86D76693C2FA}" type="datetimeFigureOut">
              <a:rPr lang="en-AU" smtClean="0"/>
              <a:t>22/11/2017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6878A-54C5-4BD4-9AD8-E410FF034A2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2234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20C74-0A3A-452B-8C36-86D76693C2FA}" type="datetimeFigureOut">
              <a:rPr lang="en-AU" smtClean="0"/>
              <a:t>22/11/2017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6878A-54C5-4BD4-9AD8-E410FF034A2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6469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20C74-0A3A-452B-8C36-86D76693C2FA}" type="datetimeFigureOut">
              <a:rPr lang="en-AU" smtClean="0"/>
              <a:t>22/11/2017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6878A-54C5-4BD4-9AD8-E410FF034A2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2250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20C74-0A3A-452B-8C36-86D76693C2FA}" type="datetimeFigureOut">
              <a:rPr lang="en-AU" smtClean="0"/>
              <a:t>22/11/2017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6878A-54C5-4BD4-9AD8-E410FF034A2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0031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20C74-0A3A-452B-8C36-86D76693C2FA}" type="datetimeFigureOut">
              <a:rPr lang="en-AU" smtClean="0"/>
              <a:t>22/11/2017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6878A-54C5-4BD4-9AD8-E410FF034A2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4387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20C74-0A3A-452B-8C36-86D76693C2FA}" type="datetimeFigureOut">
              <a:rPr lang="en-AU" smtClean="0"/>
              <a:t>22/11/2017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6878A-54C5-4BD4-9AD8-E410FF034A2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6227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20C74-0A3A-452B-8C36-86D76693C2FA}" type="datetimeFigureOut">
              <a:rPr lang="en-AU" smtClean="0"/>
              <a:t>22/11/2017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6878A-54C5-4BD4-9AD8-E410FF034A2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5283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20C74-0A3A-452B-8C36-86D76693C2FA}" type="datetimeFigureOut">
              <a:rPr lang="en-AU" smtClean="0"/>
              <a:t>22/11/2017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6878A-54C5-4BD4-9AD8-E410FF034A2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0979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20C74-0A3A-452B-8C36-86D76693C2FA}" type="datetimeFigureOut">
              <a:rPr lang="en-AU" smtClean="0"/>
              <a:t>22/11/2017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6878A-54C5-4BD4-9AD8-E410FF034A2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9581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20C74-0A3A-452B-8C36-86D76693C2FA}" type="datetimeFigureOut">
              <a:rPr lang="en-AU" smtClean="0"/>
              <a:t>22/11/2017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6878A-54C5-4BD4-9AD8-E410FF034A2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0852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20C74-0A3A-452B-8C36-86D76693C2FA}" type="datetimeFigureOut">
              <a:rPr lang="en-AU" smtClean="0"/>
              <a:t>22/11/2017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6878A-54C5-4BD4-9AD8-E410FF034A2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9201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20C74-0A3A-452B-8C36-86D76693C2FA}" type="datetimeFigureOut">
              <a:rPr lang="en-AU" smtClean="0"/>
              <a:t>22/11/2017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6878A-54C5-4BD4-9AD8-E410FF034A2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5858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20C74-0A3A-452B-8C36-86D76693C2FA}" type="datetimeFigureOut">
              <a:rPr lang="en-AU" smtClean="0"/>
              <a:t>22/11/2017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6878A-54C5-4BD4-9AD8-E410FF034A2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3949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20C74-0A3A-452B-8C36-86D76693C2FA}" type="datetimeFigureOut">
              <a:rPr lang="en-AU" smtClean="0"/>
              <a:t>22/11/2017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6878A-54C5-4BD4-9AD8-E410FF034A2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94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20C74-0A3A-452B-8C36-86D76693C2FA}" type="datetimeFigureOut">
              <a:rPr lang="en-AU" smtClean="0"/>
              <a:t>22/11/2017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6878A-54C5-4BD4-9AD8-E410FF034A2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9866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20C74-0A3A-452B-8C36-86D76693C2FA}" type="datetimeFigureOut">
              <a:rPr lang="en-AU" smtClean="0"/>
              <a:t>22/11/2017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6878A-54C5-4BD4-9AD8-E410FF034A2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7303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C6B20C74-0A3A-452B-8C36-86D76693C2FA}" type="datetimeFigureOut">
              <a:rPr lang="en-AU" smtClean="0"/>
              <a:t>22/11/2017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C616878A-54C5-4BD4-9AD8-E410FF034A2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0566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C6B20C74-0A3A-452B-8C36-86D76693C2FA}" type="datetimeFigureOut">
              <a:rPr lang="en-AU" smtClean="0"/>
              <a:t>22/11/2017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C616878A-54C5-4BD4-9AD8-E410FF034A2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502277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  <p:sldLayoutId id="2147483930" r:id="rId12"/>
    <p:sldLayoutId id="2147483931" r:id="rId13"/>
    <p:sldLayoutId id="2147483932" r:id="rId14"/>
    <p:sldLayoutId id="2147483933" r:id="rId15"/>
    <p:sldLayoutId id="2147483934" r:id="rId16"/>
    <p:sldLayoutId id="2147483935" r:id="rId1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tags" Target="../tags/tag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7.jpg"/><Relationship Id="rId7" Type="http://schemas.openxmlformats.org/officeDocument/2006/relationships/image" Target="../media/image3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2.jpg"/><Relationship Id="rId7" Type="http://schemas.openxmlformats.org/officeDocument/2006/relationships/image" Target="../media/image3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2.jpg"/><Relationship Id="rId9" Type="http://schemas.openxmlformats.org/officeDocument/2006/relationships/image" Target="../media/image37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52" y="231331"/>
            <a:ext cx="11220200" cy="25633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29762" y="2679663"/>
            <a:ext cx="103133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800" i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“</a:t>
            </a:r>
            <a:r>
              <a:rPr lang="en-AU" sz="3200" i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You never know what you can achieve until you TRY!”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438" y="3825058"/>
            <a:ext cx="2677117" cy="26771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3237">
            <a:off x="1572418" y="3796644"/>
            <a:ext cx="2514600" cy="2514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/>
          <p:cNvPicPr/>
          <p:nvPr/>
        </p:nvPicPr>
        <p:blipFill rotWithShape="1">
          <a:blip r:embed="rId7"/>
          <a:srcRect l="32318" t="23645" r="13530" b="19606"/>
          <a:stretch/>
        </p:blipFill>
        <p:spPr bwMode="auto">
          <a:xfrm rot="21156913">
            <a:off x="8292628" y="3903483"/>
            <a:ext cx="2843342" cy="22310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8631000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F00BD46-D97F-408D-907A-33A6B4DAEF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605" y="95249"/>
            <a:ext cx="9141778" cy="65298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5598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1DBC72-2C0E-4F01-B250-DE9AD02F3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38" y="142875"/>
            <a:ext cx="9936162" cy="66241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8191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ED7F5D5-30C3-494A-B019-71DCFF77A7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147" y="257174"/>
            <a:ext cx="8646477" cy="61760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593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5B22A24-B506-41E9-A3CD-13746EDA56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577" y="219075"/>
            <a:ext cx="4441598" cy="62182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DB70B5-8663-4BC9-8FA5-55055E3233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5" y="1162050"/>
            <a:ext cx="640080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0409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AE61D6-D9AD-4DD7-A5FA-E153B209D8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072" y="276225"/>
            <a:ext cx="8989377" cy="6420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877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3752271-CC07-4523-9766-FFCFF2EB73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781" y="415131"/>
            <a:ext cx="5414963" cy="3609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75304A-FBCE-4BA7-9AE2-1DB485FEB9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55" y="2000250"/>
            <a:ext cx="6074569" cy="4049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7046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2880E6FE-C68F-4174-A9B6-6C05A8F5CD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819149"/>
            <a:ext cx="4676775" cy="4676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318CBE9-9D7C-4661-9EDC-361303FC0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76224"/>
            <a:ext cx="6457950" cy="6457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4622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D34D8D0-221C-4910-9767-D96BF6554D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50" y="390523"/>
            <a:ext cx="4393406" cy="5857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41F504-A84A-4AE4-8107-82421E7BEF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025" y="390523"/>
            <a:ext cx="4393406" cy="5857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1836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9D607D-189D-4C88-A270-5D5B86B8D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" y="619124"/>
            <a:ext cx="5457825" cy="5457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04E1C0-1B51-44B0-8D42-2967D19C67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350" y="619124"/>
            <a:ext cx="5457825" cy="5457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8561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497" y="0"/>
            <a:ext cx="9905998" cy="1905000"/>
          </a:xfrm>
        </p:spPr>
        <p:txBody>
          <a:bodyPr/>
          <a:lstStyle/>
          <a:p>
            <a:r>
              <a:rPr lang="en-AU" dirty="0"/>
              <a:t>Media Exposure 2016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8" r="6638" b="34460"/>
          <a:stretch/>
        </p:blipFill>
        <p:spPr>
          <a:xfrm rot="10800000">
            <a:off x="5128496" y="353168"/>
            <a:ext cx="6047252" cy="31036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6" r="3585" b="15680"/>
          <a:stretch/>
        </p:blipFill>
        <p:spPr>
          <a:xfrm rot="10800000">
            <a:off x="857612" y="2493573"/>
            <a:ext cx="5779669" cy="38050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6" t="6528" r="17840" b="39200"/>
          <a:stretch/>
        </p:blipFill>
        <p:spPr>
          <a:xfrm rot="297897">
            <a:off x="7886570" y="2826290"/>
            <a:ext cx="3515933" cy="36318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746" y="6016931"/>
            <a:ext cx="2970463" cy="67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54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65" y="3232049"/>
            <a:ext cx="4165600" cy="31242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823" y="1741868"/>
            <a:ext cx="3470856" cy="312377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0079">
            <a:off x="7803312" y="3680367"/>
            <a:ext cx="2904186" cy="290418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9184">
            <a:off x="9006304" y="687393"/>
            <a:ext cx="2631349" cy="311863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25" b="28451"/>
          <a:stretch/>
        </p:blipFill>
        <p:spPr>
          <a:xfrm rot="396887">
            <a:off x="263863" y="308294"/>
            <a:ext cx="3332205" cy="28671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746" y="6016931"/>
            <a:ext cx="2970463" cy="6786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979" y="-145642"/>
            <a:ext cx="9905998" cy="1905000"/>
          </a:xfrm>
        </p:spPr>
        <p:txBody>
          <a:bodyPr>
            <a:normAutofit/>
          </a:bodyPr>
          <a:lstStyle/>
          <a:p>
            <a:pPr algn="ctr"/>
            <a:r>
              <a:rPr lang="en-AU" sz="4000" b="1" dirty="0">
                <a:solidFill>
                  <a:schemeClr val="accent5"/>
                </a:solidFill>
              </a:rPr>
              <a:t>We provide Support &amp; Training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080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9" y="528741"/>
            <a:ext cx="4256702" cy="1905000"/>
          </a:xfrm>
        </p:spPr>
        <p:txBody>
          <a:bodyPr/>
          <a:lstStyle/>
          <a:p>
            <a:r>
              <a:rPr lang="en-AU" dirty="0"/>
              <a:t>Award winning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2603">
            <a:off x="1017962" y="2753140"/>
            <a:ext cx="4686300" cy="3124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6172171" y="2186986"/>
            <a:ext cx="5329149" cy="4076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/>
              <a:t>Get Moving Tasmania Physical Activity Award</a:t>
            </a:r>
            <a:endParaRPr lang="en-AU" dirty="0"/>
          </a:p>
          <a:p>
            <a:r>
              <a:rPr lang="en-AU" b="1" dirty="0"/>
              <a:t>Women's TRY-athlon and Fun Run Committee </a:t>
            </a:r>
            <a:r>
              <a:rPr lang="en-AU" dirty="0"/>
              <a:t>of Circular Head held their first Try-Athlon and Fun Run in 2015, which was open to women of all fitness levels. Women choosing the triathlon or the fun run/walk, received a ten week pre training program consisting of group exercise sessions, nutrition and mind-set workshops. An online support system encouraged participants to share their training journey and a community dinner was held for 280 people. 180 women aged 18 to 82 entered the event and many continue to train together.</a:t>
            </a:r>
          </a:p>
          <a:p>
            <a:endParaRPr lang="en-A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45" y="390799"/>
            <a:ext cx="5933333" cy="15619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746" y="6016931"/>
            <a:ext cx="2970463" cy="67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82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522" y="718113"/>
            <a:ext cx="5287522" cy="1905000"/>
          </a:xfrm>
        </p:spPr>
        <p:txBody>
          <a:bodyPr>
            <a:normAutofit/>
          </a:bodyPr>
          <a:lstStyle/>
          <a:p>
            <a:r>
              <a:rPr lang="en-AU" sz="6000" b="1" dirty="0">
                <a:solidFill>
                  <a:schemeClr val="accent5"/>
                </a:solidFill>
              </a:rPr>
              <a:t>Workshops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590" y="264357"/>
            <a:ext cx="4372058" cy="31242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22" y="3273155"/>
            <a:ext cx="4409586" cy="315101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2294">
            <a:off x="7593539" y="3639776"/>
            <a:ext cx="3455734" cy="230382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8758">
            <a:off x="5189132" y="3639776"/>
            <a:ext cx="1995452" cy="279246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0275">
            <a:off x="9675133" y="785249"/>
            <a:ext cx="2178332" cy="304839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43" y="5943599"/>
            <a:ext cx="2970463" cy="6786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200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25815"/>
            <a:ext cx="3895666" cy="1905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/>
              <a:t>Social Events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i="1" dirty="0"/>
              <a:t>Layne Beachley 2015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00" y="3333750"/>
            <a:ext cx="4695125" cy="3124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017" y="3923862"/>
            <a:ext cx="3714912" cy="24719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802" y="553855"/>
            <a:ext cx="3991298" cy="26558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835" y="3351724"/>
            <a:ext cx="2066925" cy="31062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331" y="348003"/>
            <a:ext cx="4923415" cy="32761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746" y="6016931"/>
            <a:ext cx="2970463" cy="6786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337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438" y="-354464"/>
            <a:ext cx="4885900" cy="1905000"/>
          </a:xfrm>
        </p:spPr>
        <p:txBody>
          <a:bodyPr/>
          <a:lstStyle/>
          <a:p>
            <a:r>
              <a:rPr lang="en-AU" dirty="0"/>
              <a:t>Cocktail Party 2016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22" y="1230235"/>
            <a:ext cx="3376351" cy="241026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586" y="598036"/>
            <a:ext cx="3262379" cy="232890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6849">
            <a:off x="5077116" y="4154236"/>
            <a:ext cx="2781218" cy="198542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7242">
            <a:off x="4793027" y="865465"/>
            <a:ext cx="4084395" cy="272226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5646">
            <a:off x="7466292" y="3364329"/>
            <a:ext cx="3981569" cy="2842311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60" y="3521952"/>
            <a:ext cx="4168057" cy="2975439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0147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145" y="3556981"/>
            <a:ext cx="3695700" cy="2459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8274" y="-382429"/>
            <a:ext cx="9905998" cy="1905000"/>
          </a:xfrm>
        </p:spPr>
        <p:txBody>
          <a:bodyPr/>
          <a:lstStyle/>
          <a:p>
            <a:r>
              <a:rPr lang="en-AU" dirty="0"/>
              <a:t>Women's TRY-athlon &amp; Fun Run 2015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746" y="6016931"/>
            <a:ext cx="2970463" cy="6786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32" y="3769497"/>
            <a:ext cx="3886200" cy="25867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251" y="1084003"/>
            <a:ext cx="4285802" cy="28527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453" y="970258"/>
            <a:ext cx="4419600" cy="29417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971" y="4153102"/>
            <a:ext cx="3681905" cy="2450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604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4697" y="222738"/>
            <a:ext cx="9905998" cy="1069731"/>
          </a:xfrm>
        </p:spPr>
        <p:txBody>
          <a:bodyPr/>
          <a:lstStyle/>
          <a:p>
            <a:r>
              <a:rPr lang="en-AU" dirty="0"/>
              <a:t>Women's TRY-athlon &amp; Fun Run 2016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5" y="1292469"/>
            <a:ext cx="4686300" cy="3124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746" y="6016931"/>
            <a:ext cx="2970463" cy="6786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697" y="3886609"/>
            <a:ext cx="3936642" cy="2808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069" y="1218493"/>
            <a:ext cx="3703035" cy="26422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25" t="10814" r="25591" b="4884"/>
          <a:stretch/>
        </p:blipFill>
        <p:spPr>
          <a:xfrm>
            <a:off x="9639823" y="442840"/>
            <a:ext cx="1819591" cy="24117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637" y="3448637"/>
            <a:ext cx="2914989" cy="20799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311" y="4160450"/>
            <a:ext cx="3381234" cy="24126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686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0FE3A6-7EE2-48B2-84B2-6CE8C94628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220" y="499171"/>
            <a:ext cx="7566142" cy="5404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0609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extLst mod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1CBD361-BF84-4E7F-B10C-A977EA587D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092" y="314416"/>
            <a:ext cx="8823106" cy="63022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7533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6|2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2|0.6|0.7|0.5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|1|0.9|1|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8|0.7|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2|1.1|1.1|1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8|0.8|0.8|0.8|0.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Mesh">
    <a:dk1>
      <a:sysClr val="windowText" lastClr="000000"/>
    </a:dk1>
    <a:lt1>
      <a:sysClr val="window" lastClr="FFFFFF"/>
    </a:lt1>
    <a:dk2>
      <a:srgbClr val="363D46"/>
    </a:dk2>
    <a:lt2>
      <a:srgbClr val="EBEBEB"/>
    </a:lt2>
    <a:accent1>
      <a:srgbClr val="6F6F6F"/>
    </a:accent1>
    <a:accent2>
      <a:srgbClr val="BFBFA5"/>
    </a:accent2>
    <a:accent3>
      <a:srgbClr val="DCD084"/>
    </a:accent3>
    <a:accent4>
      <a:srgbClr val="E7BF5F"/>
    </a:accent4>
    <a:accent5>
      <a:srgbClr val="E9A039"/>
    </a:accent5>
    <a:accent6>
      <a:srgbClr val="CF7133"/>
    </a:accent6>
    <a:hlink>
      <a:srgbClr val="F28943"/>
    </a:hlink>
    <a:folHlink>
      <a:srgbClr val="F1B76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1861</TotalTime>
  <Words>55</Words>
  <Application>Microsoft Office PowerPoint</Application>
  <PresentationFormat>Widescreen</PresentationFormat>
  <Paragraphs>11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Arabic Typesetting</vt:lpstr>
      <vt:lpstr>Arial</vt:lpstr>
      <vt:lpstr>Calibri</vt:lpstr>
      <vt:lpstr>Century Gothic</vt:lpstr>
      <vt:lpstr>Mesh</vt:lpstr>
      <vt:lpstr>PowerPoint Presentation</vt:lpstr>
      <vt:lpstr>We provide Support &amp; Training</vt:lpstr>
      <vt:lpstr>Workshops</vt:lpstr>
      <vt:lpstr>Social Events  Layne Beachley 2015</vt:lpstr>
      <vt:lpstr>Cocktail Party 2016</vt:lpstr>
      <vt:lpstr>Women's TRY-athlon &amp; Fun Run 2015</vt:lpstr>
      <vt:lpstr>Women's TRY-athlon &amp; Fun Run 2016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Media Exposure 2016</vt:lpstr>
      <vt:lpstr>Award winning</vt:lpstr>
    </vt:vector>
  </TitlesOfParts>
  <Company>Department Of Education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Stanley, Sally J</dc:creator>
  <cp:lastModifiedBy>Lewis, Tanzi</cp:lastModifiedBy>
  <cp:revision>61</cp:revision>
  <dcterms:created xsi:type="dcterms:W3CDTF">2016-11-28T06:25:59Z</dcterms:created>
  <dcterms:modified xsi:type="dcterms:W3CDTF">2017-11-21T23:02:04Z</dcterms:modified>
</cp:coreProperties>
</file>